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5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8"/>
  </p:notesMasterIdLst>
  <p:sldIdLst>
    <p:sldId id="512" r:id="rId3"/>
    <p:sldId id="472" r:id="rId4"/>
    <p:sldId id="500" r:id="rId5"/>
    <p:sldId id="456" r:id="rId6"/>
    <p:sldId id="289" r:id="rId7"/>
    <p:sldId id="290" r:id="rId8"/>
    <p:sldId id="291" r:id="rId9"/>
    <p:sldId id="292" r:id="rId10"/>
    <p:sldId id="515" r:id="rId11"/>
    <p:sldId id="295" r:id="rId12"/>
    <p:sldId id="296" r:id="rId13"/>
    <p:sldId id="403" r:id="rId14"/>
    <p:sldId id="297" r:id="rId15"/>
    <p:sldId id="470" r:id="rId16"/>
    <p:sldId id="298" r:id="rId17"/>
    <p:sldId id="299" r:id="rId18"/>
    <p:sldId id="300" r:id="rId19"/>
    <p:sldId id="404" r:id="rId20"/>
    <p:sldId id="405" r:id="rId21"/>
    <p:sldId id="406" r:id="rId22"/>
    <p:sldId id="408" r:id="rId23"/>
    <p:sldId id="409" r:id="rId24"/>
    <p:sldId id="301" r:id="rId25"/>
    <p:sldId id="302" r:id="rId26"/>
    <p:sldId id="303" r:id="rId27"/>
    <p:sldId id="304" r:id="rId28"/>
    <p:sldId id="305" r:id="rId29"/>
    <p:sldId id="306" r:id="rId30"/>
    <p:sldId id="522" r:id="rId31"/>
    <p:sldId id="483" r:id="rId32"/>
    <p:sldId id="308" r:id="rId33"/>
    <p:sldId id="521" r:id="rId34"/>
    <p:sldId id="502" r:id="rId35"/>
    <p:sldId id="517" r:id="rId36"/>
    <p:sldId id="51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70" d="100"/>
          <a:sy n="70" d="100"/>
        </p:scale>
        <p:origin x="72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4.xml"/><Relationship Id="rId20" Type="http://schemas.openxmlformats.org/officeDocument/2006/relationships/slide" Target="slides/slide18.xml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71E0E17-D68A-433E-B856-448BF29396CB}" type="datetimeFigureOut">
              <a:rPr lang="fa-IR" smtClean="0"/>
              <a:t>10/02/1442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FD38D6B-71F9-4FCE-AAA7-B47DB774F6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883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C7B09-D238-46A3-B882-64947C454851}" type="slidenum">
              <a:rPr lang="fa-IR" smtClean="0"/>
              <a:pPr/>
              <a:t>35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8500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3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58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51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84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65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39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70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2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45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22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8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0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838201"/>
            <a:ext cx="8229600" cy="5287965"/>
          </a:xfrm>
        </p:spPr>
        <p:txBody>
          <a:bodyPr rtlCol="1">
            <a:normAutofit fontScale="25000" lnSpcReduction="20000"/>
          </a:bodyPr>
          <a:lstStyle/>
          <a:p>
            <a:pPr marL="0" indent="0" algn="ctr" rtl="1">
              <a:lnSpc>
                <a:spcPct val="130000"/>
              </a:lnSpc>
              <a:buNone/>
              <a:defRPr/>
            </a:pP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sz="16000" dirty="0">
                <a:cs typeface="B Yagut" pitchFamily="2" charset="-78"/>
              </a:rPr>
              <a:t>مراقبت های ادغام یافته سلامت</a:t>
            </a:r>
            <a:br>
              <a:rPr lang="fa-IR" sz="16000" dirty="0">
                <a:cs typeface="B Yagut" pitchFamily="2" charset="-78"/>
              </a:rPr>
            </a:br>
            <a:r>
              <a:rPr lang="fa-IR" sz="16000" dirty="0">
                <a:cs typeface="B Yagut" pitchFamily="2" charset="-78"/>
              </a:rPr>
              <a:t> نوجوانان و مدارس</a:t>
            </a:r>
            <a:r>
              <a:rPr lang="fa-IR" sz="13300" dirty="0">
                <a:cs typeface="B Yagut" pitchFamily="2" charset="-78"/>
              </a:rPr>
              <a:t/>
            </a:r>
            <a:br>
              <a:rPr lang="fa-IR" sz="13300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endParaRPr lang="fa-IR" dirty="0">
              <a:cs typeface="B Yagut" pitchFamily="2" charset="-78"/>
            </a:endParaRPr>
          </a:p>
          <a:p>
            <a:pPr marL="0" indent="0" algn="ctr" rtl="1">
              <a:lnSpc>
                <a:spcPct val="130000"/>
              </a:lnSpc>
              <a:buNone/>
              <a:defRPr/>
            </a:pPr>
            <a:endParaRPr lang="fa-IR" sz="7500" dirty="0">
              <a:cs typeface="B Yagut" pitchFamily="2" charset="-78"/>
            </a:endParaRPr>
          </a:p>
          <a:p>
            <a:pPr marL="0" indent="0" algn="ctr" rtl="1">
              <a:lnSpc>
                <a:spcPct val="130000"/>
              </a:lnSpc>
              <a:buNone/>
              <a:defRPr/>
            </a:pPr>
            <a:r>
              <a:rPr lang="fa-IR" sz="10700" dirty="0">
                <a:cs typeface="B Yagut" pitchFamily="2" charset="-78"/>
              </a:rPr>
              <a:t>آشنایی با نحوه مراقبت نوجوان و ثبت آن درسامانه سیب وآشنایی با نظام اطلاعاتی</a:t>
            </a:r>
          </a:p>
          <a:p>
            <a:pPr marL="0" indent="0" algn="ctr" rtl="1">
              <a:lnSpc>
                <a:spcPct val="130000"/>
              </a:lnSpc>
              <a:buNone/>
              <a:defRPr/>
            </a:pPr>
            <a:endParaRPr lang="fa-IR" sz="10700" dirty="0">
              <a:cs typeface="B Yagut" pitchFamily="2" charset="-78"/>
            </a:endParaRPr>
          </a:p>
          <a:p>
            <a:pPr marL="0" indent="0" algn="ctr" rtl="1">
              <a:lnSpc>
                <a:spcPct val="130000"/>
              </a:lnSpc>
              <a:buNone/>
              <a:defRPr/>
            </a:pPr>
            <a:r>
              <a:rPr lang="fa-IR" sz="10800" dirty="0">
                <a:cs typeface="B Yagut" pitchFamily="2" charset="-78"/>
              </a:rPr>
              <a:t>(بخش 3 )</a:t>
            </a:r>
            <a:r>
              <a:rPr lang="fa-IR" sz="7500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sz="7500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sz="6700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sz="6700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sz="3600" b="1" dirty="0">
                <a:cs typeface="B Yagut" pitchFamily="2" charset="-78"/>
              </a:rPr>
              <a:t/>
            </a:r>
            <a:br>
              <a:rPr lang="fa-IR" sz="3600" b="1" dirty="0">
                <a:cs typeface="B Yagut" pitchFamily="2" charset="-78"/>
              </a:rPr>
            </a:br>
            <a:endParaRPr lang="th-TH" sz="3600" b="1" dirty="0">
              <a:effectLst>
                <a:outerShdw blurRad="38100" dist="38100" dir="2700000" algn="tl">
                  <a:srgbClr val="C0C0C0"/>
                </a:outerShdw>
              </a:effectLst>
              <a:cs typeface="B Titr" pitchFamily="2" charset="-7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252343A-F262-4111-9A0B-4598D5B2B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98"/>
    </mc:Choice>
    <mc:Fallback xmlns="">
      <p:transition spd="slow" advTm="19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682" x="638175" y="3590925"/>
          <p14:tracePt t="18687" x="1212850" y="3654425"/>
          <p14:tracePt t="18698" x="1851025" y="3754438"/>
          <p14:tracePt t="18704" x="2601913" y="3854450"/>
          <p14:tracePt t="18715" x="3314700" y="3967163"/>
          <p14:tracePt t="18720" x="4152900" y="4041775"/>
          <p14:tracePt t="18732" x="4929188" y="4141788"/>
          <p14:tracePt t="18736" x="5603875" y="4241800"/>
          <p14:tracePt t="18748" x="6254750" y="4341813"/>
          <p14:tracePt t="18753" x="6967538" y="4492625"/>
          <p14:tracePt t="18765" x="7618413" y="4643438"/>
          <p14:tracePt t="18768" x="8205788" y="4792663"/>
          <p14:tracePt t="18782" x="8731250" y="49561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11E9BC8-90A6-4A19-B709-6C8E36F33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838AA33-C3C0-4F7D-8050-2BEE53CAC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28800" y="228600"/>
            <a:ext cx="8382000" cy="609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4845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25"/>
    </mc:Choice>
    <mc:Fallback xmlns="">
      <p:transition spd="slow" advTm="57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3" x="9031288" y="3190875"/>
          <p14:tracePt t="1315" x="8931275" y="3190875"/>
          <p14:tracePt t="1329" x="8843963" y="3190875"/>
          <p14:tracePt t="1330" x="8780463" y="3190875"/>
          <p14:tracePt t="1344" x="8705850" y="3190875"/>
          <p14:tracePt t="1345" x="8618538" y="3190875"/>
          <p14:tracePt t="1361" x="8531225" y="3190875"/>
          <p14:tracePt t="1361" x="8443913" y="3190875"/>
          <p14:tracePt t="1378" x="8356600" y="3178175"/>
          <p14:tracePt t="1379" x="8256588" y="3165475"/>
          <p14:tracePt t="1395" x="8167688" y="3128963"/>
          <p14:tracePt t="1395" x="8080375" y="3128963"/>
          <p14:tracePt t="1412" x="8018463" y="3128963"/>
          <p14:tracePt t="1412" x="7967663" y="3128963"/>
          <p14:tracePt t="1414" x="7918450" y="3128963"/>
          <p14:tracePt t="1429" x="7893050" y="3128963"/>
          <p14:tracePt t="1430" x="7854950" y="3128963"/>
          <p14:tracePt t="1445" x="7818438" y="3128963"/>
          <p14:tracePt t="1445" x="7780338" y="3128963"/>
          <p14:tracePt t="1462" x="7742238" y="3128963"/>
          <p14:tracePt t="1475" x="7705725" y="3128963"/>
          <p14:tracePt t="1475" x="7667625" y="3128963"/>
          <p14:tracePt t="1491" x="7618413" y="3128963"/>
          <p14:tracePt t="1492" x="7567613" y="3128963"/>
          <p14:tracePt t="1508" x="7518400" y="3128963"/>
          <p14:tracePt t="1508" x="7467600" y="3128963"/>
          <p14:tracePt t="1510" x="7418388" y="3128963"/>
          <p14:tracePt t="1525" x="7392988" y="3128963"/>
          <p14:tracePt t="1526" x="7367588" y="3128963"/>
          <p14:tracePt t="1541" x="7318375" y="3128963"/>
          <p14:tracePt t="1558" x="7305675" y="3128963"/>
          <p14:tracePt t="1558" x="7280275" y="3128963"/>
          <p14:tracePt t="1575" x="7267575" y="3128963"/>
          <p14:tracePt t="1591" x="7242175" y="3128963"/>
          <p14:tracePt t="1592" x="7229475" y="3128963"/>
          <p14:tracePt t="1614" x="7218363" y="3128963"/>
          <p14:tracePt t="1625" x="7205663" y="3128963"/>
          <p14:tracePt t="1641" x="7192963" y="3128963"/>
          <p14:tracePt t="1686" x="7180263" y="3128963"/>
          <p14:tracePt t="1734" x="7167563" y="3128963"/>
          <p14:tracePt t="1742" x="7154863" y="3128963"/>
          <p14:tracePt t="1806" x="7154863" y="3116263"/>
          <p14:tracePt t="1814" x="7154863" y="3090863"/>
          <p14:tracePt t="1825" x="7154863" y="3078163"/>
          <p14:tracePt t="1841" x="7154863" y="3065463"/>
          <p14:tracePt t="1858" x="7154863" y="3041650"/>
          <p14:tracePt t="14398" x="7142163" y="3028950"/>
          <p14:tracePt t="14407" x="7105650" y="2978150"/>
          <p14:tracePt t="14424" x="6954838" y="2928938"/>
          <p14:tracePt t="14424" x="6805613" y="2865438"/>
          <p14:tracePt t="14440" x="6592888" y="2790825"/>
          <p14:tracePt t="14441" x="6442075" y="2765425"/>
          <p14:tracePt t="14457" x="6316663" y="2716213"/>
          <p14:tracePt t="14458" x="6242050" y="2690813"/>
          <p14:tracePt t="14474" x="6229350" y="2690813"/>
          <p14:tracePt t="14474" x="6216650" y="2665413"/>
          <p14:tracePt t="14490" x="6203950" y="2665413"/>
          <p14:tracePt t="14507" x="6180138" y="2665413"/>
          <p14:tracePt t="14507" x="6116638" y="2652713"/>
          <p14:tracePt t="14523" x="6054725" y="2640013"/>
          <p14:tracePt t="14524" x="6016625" y="2616200"/>
          <p14:tracePt t="14525" x="5991225" y="2603500"/>
          <p14:tracePt t="14540" x="5954713" y="2603500"/>
          <p14:tracePt t="14598" x="5942013" y="2590800"/>
          <p14:tracePt t="14622" x="5903913" y="2578100"/>
          <p14:tracePt t="14806" x="5903913" y="2565400"/>
          <p14:tracePt t="14878" x="5903913" y="2552700"/>
          <p14:tracePt t="14894" x="5916613" y="2540000"/>
          <p14:tracePt t="14907" x="5916613" y="2527300"/>
          <p14:tracePt t="14926" x="5929313" y="2503488"/>
          <p14:tracePt t="14940" x="5929313" y="2490788"/>
          <p14:tracePt t="14942" x="5929313" y="2465388"/>
          <p14:tracePt t="14957" x="5929313" y="2439988"/>
          <p14:tracePt t="14958" x="5954713" y="2403475"/>
          <p14:tracePt t="14974" x="5954713" y="2390775"/>
          <p14:tracePt t="14975" x="5954713" y="2365375"/>
          <p14:tracePt t="14992" x="5954713" y="2303463"/>
          <p14:tracePt t="15008" x="5954713" y="2265363"/>
          <p14:tracePt t="15028" x="5954713" y="2252663"/>
          <p14:tracePt t="15029" x="5954713" y="2227263"/>
          <p14:tracePt t="15030" x="5954713" y="2214563"/>
          <p14:tracePt t="15040" x="5954713" y="2190750"/>
          <p14:tracePt t="15057" x="5954713" y="2165350"/>
          <p14:tracePt t="15074" x="5954713" y="2152650"/>
          <p14:tracePt t="15075" x="5954713" y="2139950"/>
          <p14:tracePt t="15090" x="5954713" y="2127250"/>
          <p14:tracePt t="15091" x="5954713" y="2101850"/>
          <p14:tracePt t="15107" x="5954713" y="2089150"/>
          <p14:tracePt t="15123" x="5954713" y="2078038"/>
          <p14:tracePt t="15141" x="5954713" y="2065338"/>
          <p14:tracePt t="15173" x="5954713" y="2052638"/>
          <p14:tracePt t="15190" x="5954713" y="2039938"/>
          <p14:tracePt t="15191" x="5954713" y="2027238"/>
          <p14:tracePt t="15214" x="5954713" y="2014538"/>
          <p14:tracePt t="15223" x="5954713" y="2001838"/>
          <p14:tracePt t="15240" x="5954713" y="1989138"/>
          <p14:tracePt t="15257" x="5954713" y="1978025"/>
          <p14:tracePt t="15274" x="5954713" y="1965325"/>
          <p14:tracePt t="15274" x="5954713" y="1952625"/>
          <p14:tracePt t="15290" x="5954713" y="1939925"/>
          <p14:tracePt t="15291" x="5954713" y="1927225"/>
          <p14:tracePt t="15307" x="5954713" y="1914525"/>
          <p14:tracePt t="15324" x="5954713" y="1901825"/>
          <p14:tracePt t="15325" x="5954713" y="1889125"/>
          <p14:tracePt t="15340" x="5954713" y="1876425"/>
          <p14:tracePt t="15342" x="5954713" y="1865313"/>
          <p14:tracePt t="15357" x="5954713" y="1839913"/>
          <p14:tracePt t="15374" x="5954713" y="1827213"/>
          <p14:tracePt t="15390" x="5954713" y="1801813"/>
          <p14:tracePt t="15446" x="5954713" y="1789113"/>
          <p14:tracePt t="15462" x="5967413" y="1765300"/>
          <p14:tracePt t="15502" x="5967413" y="1752600"/>
          <p14:tracePt t="15534" x="5978525" y="1739900"/>
          <p14:tracePt t="15606" x="5991225" y="1739900"/>
          <p14:tracePt t="16406" x="5991225" y="1752600"/>
          <p14:tracePt t="16438" x="5991225" y="1776413"/>
          <p14:tracePt t="16494" x="5991225" y="1789113"/>
          <p14:tracePt t="16534" x="5991225" y="1801813"/>
          <p14:tracePt t="16550" x="5991225" y="1827213"/>
          <p14:tracePt t="16606" x="5991225" y="1839913"/>
          <p14:tracePt t="16623" x="6003925" y="1839913"/>
          <p14:tracePt t="16640" x="6003925" y="1852613"/>
          <p14:tracePt t="16657" x="6003925" y="1865313"/>
          <p14:tracePt t="16694" x="6003925" y="1876425"/>
          <p14:tracePt t="17198" x="6016625" y="1901825"/>
          <p14:tracePt t="17221" x="6016625" y="1914525"/>
          <p14:tracePt t="17230" x="6029325" y="1927225"/>
          <p14:tracePt t="17246" x="6029325" y="1939925"/>
          <p14:tracePt t="17270" x="6029325" y="1952625"/>
          <p14:tracePt t="17302" x="6029325" y="1978025"/>
          <p14:tracePt t="17334" x="6042025" y="1978025"/>
          <p14:tracePt t="17350" x="6042025" y="1989138"/>
          <p14:tracePt t="17366" x="6042025" y="2001838"/>
          <p14:tracePt t="17382" x="6042025" y="2014538"/>
          <p14:tracePt t="17422" x="6042025" y="2027238"/>
          <p14:tracePt t="17440" x="6042025" y="2039938"/>
          <p14:tracePt t="17457" x="6042025" y="2052638"/>
          <p14:tracePt t="17473" x="6042025" y="2065338"/>
          <p14:tracePt t="17490" x="6042025" y="2078038"/>
          <p14:tracePt t="17507" x="6042025" y="2089150"/>
          <p14:tracePt t="17523" x="6042025" y="2101850"/>
          <p14:tracePt t="17540" x="6042025" y="2114550"/>
          <p14:tracePt t="17542" x="6042025" y="2139950"/>
          <p14:tracePt t="17574" x="6042025" y="2152650"/>
          <p14:tracePt t="17998" x="6029325" y="2152650"/>
          <p14:tracePt t="18007" x="6016625" y="2165350"/>
          <p14:tracePt t="18023" x="6003925" y="2178050"/>
          <p14:tracePt t="18046" x="5991225" y="2190750"/>
          <p14:tracePt t="18070" x="5978525" y="2201863"/>
          <p14:tracePt t="18078" x="5967413" y="2214563"/>
          <p14:tracePt t="18102" x="5954713" y="2227263"/>
          <p14:tracePt t="18134" x="5954713" y="2239963"/>
          <p14:tracePt t="18141" x="5954713" y="2252663"/>
          <p14:tracePt t="18166" x="5942013" y="2265363"/>
          <p14:tracePt t="18174" x="5942013" y="2278063"/>
          <p14:tracePt t="18190" x="5929313" y="2290763"/>
          <p14:tracePt t="18214" x="5929313" y="2303463"/>
          <p14:tracePt t="18246" x="5929313" y="2314575"/>
          <p14:tracePt t="18262" x="5929313" y="2327275"/>
          <p14:tracePt t="18278" x="5916613" y="2327275"/>
          <p14:tracePt t="18302" x="5916613" y="2339975"/>
          <p14:tracePt t="18326" x="5916613" y="2352675"/>
          <p14:tracePt t="18342" x="5916613" y="2365375"/>
          <p14:tracePt t="18373" x="5916613" y="2378075"/>
          <p14:tracePt t="18390" x="5916613" y="2390775"/>
          <p14:tracePt t="18407" x="5916613" y="2403475"/>
          <p14:tracePt t="18462" x="5916613" y="2414588"/>
          <p14:tracePt t="18518" x="5916613" y="2427288"/>
          <p14:tracePt t="18542" x="5916613" y="2439988"/>
          <p14:tracePt t="18662" x="5916613" y="2452688"/>
          <p14:tracePt t="18678" x="5916613" y="2465388"/>
          <p14:tracePt t="18701" x="5916613" y="2478088"/>
          <p14:tracePt t="19070" x="5916613" y="2490788"/>
          <p14:tracePt t="19077" x="5916613" y="2503488"/>
          <p14:tracePt t="19090" x="5916613" y="2516188"/>
          <p14:tracePt t="19117" x="5916613" y="2527300"/>
          <p14:tracePt t="19125" x="5916613" y="2540000"/>
          <p14:tracePt t="19140" x="5916613" y="2552700"/>
          <p14:tracePt t="19158" x="5916613" y="2565400"/>
          <p14:tracePt t="19173" x="5929313" y="2590800"/>
          <p14:tracePt t="19214" x="5942013" y="2603500"/>
          <p14:tracePt t="19229" x="5942013" y="2616200"/>
          <p14:tracePt t="19240" x="5942013" y="2627313"/>
          <p14:tracePt t="19262" x="5954713" y="2640013"/>
          <p14:tracePt t="19302" x="5954713" y="2652713"/>
          <p14:tracePt t="19309" x="5954713" y="2665413"/>
          <p14:tracePt t="19422" x="5954713" y="2678113"/>
          <p14:tracePt t="19469" x="5954713" y="2690813"/>
          <p14:tracePt t="19478" x="5954713" y="2703513"/>
          <p14:tracePt t="19490" x="5954713" y="2716213"/>
          <p14:tracePt t="19507" x="5954713" y="2728913"/>
          <p14:tracePt t="19525" x="5954713" y="2740025"/>
          <p14:tracePt t="19549" x="5942013" y="2740025"/>
          <p14:tracePt t="19581" x="5942013" y="2752725"/>
          <p14:tracePt t="19605" x="5929313" y="2765425"/>
          <p14:tracePt t="19623" x="5929313" y="2778125"/>
          <p14:tracePt t="20021" x="5929313" y="2790825"/>
          <p14:tracePt t="21142" x="5916613" y="2790825"/>
          <p14:tracePt t="21766" x="5916613" y="2803525"/>
          <p14:tracePt t="21774" x="5916613" y="2816225"/>
          <p14:tracePt t="21798" x="5903913" y="2816225"/>
          <p14:tracePt t="21806" x="5891213" y="2816225"/>
          <p14:tracePt t="21823" x="5891213" y="2828925"/>
          <p14:tracePt t="22270" x="5878513" y="2828925"/>
          <p14:tracePt t="22293" x="5854700" y="2828925"/>
          <p14:tracePt t="22306" x="5829300" y="2828925"/>
          <p14:tracePt t="22323" x="5803900" y="2816225"/>
          <p14:tracePt t="22341" x="5791200" y="2816225"/>
          <p14:tracePt t="22356" x="5778500" y="2816225"/>
          <p14:tracePt t="22358" x="5767388" y="2816225"/>
          <p14:tracePt t="22381" x="5754688" y="2816225"/>
          <p14:tracePt t="22390" x="5741988" y="2816225"/>
          <p14:tracePt t="22406" x="5729288" y="2816225"/>
          <p14:tracePt t="22423" x="5716588" y="2816225"/>
          <p14:tracePt t="22424" x="5703888" y="2816225"/>
          <p14:tracePt t="22440" x="5691188" y="2816225"/>
          <p14:tracePt t="22440" x="5678488" y="2816225"/>
          <p14:tracePt t="22456" x="5654675" y="2816225"/>
          <p14:tracePt t="22473" x="5641975" y="2816225"/>
          <p14:tracePt t="22474" x="5616575" y="2816225"/>
          <p14:tracePt t="22490" x="5591175" y="2803525"/>
          <p14:tracePt t="22490" x="5578475" y="2803525"/>
          <p14:tracePt t="22506" x="5565775" y="2803525"/>
          <p14:tracePt t="22507" x="5541963" y="2803525"/>
          <p14:tracePt t="22523" x="5529263" y="2803525"/>
          <p14:tracePt t="22524" x="5516563" y="2803525"/>
          <p14:tracePt t="22525" x="5478463" y="2803525"/>
          <p14:tracePt t="22540" x="5454650" y="2803525"/>
          <p14:tracePt t="22541" x="5416550" y="2803525"/>
          <p14:tracePt t="22556" x="5378450" y="2803525"/>
          <p14:tracePt t="22557" x="5353050" y="2803525"/>
          <p14:tracePt t="22573" x="5329238" y="2803525"/>
          <p14:tracePt t="22574" x="5303838" y="2803525"/>
          <p14:tracePt t="22590" x="5278438" y="2803525"/>
          <p14:tracePt t="22590" x="5253038" y="2803525"/>
          <p14:tracePt t="22606" x="5241925" y="2803525"/>
          <p14:tracePt t="22607" x="5216525" y="2803525"/>
          <p14:tracePt t="22623" x="5191125" y="2803525"/>
          <p14:tracePt t="22624" x="5165725" y="2803525"/>
          <p14:tracePt t="22640" x="5153025" y="2803525"/>
          <p14:tracePt t="22640" x="5129213" y="2803525"/>
          <p14:tracePt t="22656" x="5103813" y="2803525"/>
          <p14:tracePt t="22657" x="5078413" y="2803525"/>
          <p14:tracePt t="22673" x="5065713" y="2803525"/>
          <p14:tracePt t="22674" x="5053013" y="2803525"/>
          <p14:tracePt t="22690" x="5016500" y="2790825"/>
          <p14:tracePt t="22690" x="4991100" y="2790825"/>
          <p14:tracePt t="22706" x="4978400" y="2790825"/>
          <p14:tracePt t="22707" x="4953000" y="2790825"/>
          <p14:tracePt t="22723" x="4916488" y="2790825"/>
          <p14:tracePt t="22724" x="4878388" y="2790825"/>
          <p14:tracePt t="22725" x="4840288" y="2790825"/>
          <p14:tracePt t="22740" x="4803775" y="2790825"/>
          <p14:tracePt t="22741" x="4752975" y="2790825"/>
          <p14:tracePt t="22756" x="4716463" y="2790825"/>
          <p14:tracePt t="22757" x="4691063" y="2790825"/>
          <p14:tracePt t="22773" x="4652963" y="2790825"/>
          <p14:tracePt t="22774" x="4627563" y="2790825"/>
          <p14:tracePt t="22790" x="4603750" y="2790825"/>
          <p14:tracePt t="22790" x="4565650" y="2790825"/>
          <p14:tracePt t="22806" x="4527550" y="2790825"/>
          <p14:tracePt t="22807" x="4503738" y="2790825"/>
          <p14:tracePt t="22823" x="4465638" y="2790825"/>
          <p14:tracePt t="22824" x="4427538" y="2790825"/>
          <p14:tracePt t="22840" x="4391025" y="2790825"/>
          <p14:tracePt t="22840" x="4352925" y="2790825"/>
          <p14:tracePt t="22856" x="4327525" y="2790825"/>
          <p14:tracePt t="22857" x="4291013" y="2790825"/>
          <p14:tracePt t="22873" x="4252913" y="2790825"/>
          <p14:tracePt t="22874" x="4214813" y="2790825"/>
          <p14:tracePt t="22890" x="4178300" y="2790825"/>
          <p14:tracePt t="22890" x="4140200" y="2790825"/>
          <p14:tracePt t="22906" x="4103688" y="2790825"/>
          <p14:tracePt t="22908" x="4078288" y="2790825"/>
          <p14:tracePt t="22923" x="4040188" y="2790825"/>
          <p14:tracePt t="22924" x="4002088" y="2790825"/>
          <p14:tracePt t="22925" x="3965575" y="2790825"/>
          <p14:tracePt t="22940" x="3940175" y="2790825"/>
          <p14:tracePt t="22941" x="3902075" y="2790825"/>
          <p14:tracePt t="22956" x="3852863" y="2790825"/>
          <p14:tracePt t="22957" x="3840163" y="2790825"/>
          <p14:tracePt t="22973" x="3802063" y="2790825"/>
          <p14:tracePt t="22974" x="3765550" y="2790825"/>
          <p14:tracePt t="22992" x="3689350" y="2790825"/>
          <p14:tracePt t="23010" x="3652838" y="2790825"/>
          <p14:tracePt t="23011" x="3602038" y="2790825"/>
          <p14:tracePt t="23023" x="3565525" y="2790825"/>
          <p14:tracePt t="23024" x="3552825" y="2790825"/>
          <p14:tracePt t="23040" x="3514725" y="2790825"/>
          <p14:tracePt t="23040" x="3478213" y="2790825"/>
          <p14:tracePt t="23056" x="3440113" y="2790825"/>
          <p14:tracePt t="23057" x="3414713" y="2790825"/>
          <p14:tracePt t="23073" x="3352800" y="2790825"/>
          <p14:tracePt t="23074" x="3314700" y="2790825"/>
          <p14:tracePt t="23090" x="3265488" y="2790825"/>
          <p14:tracePt t="23090" x="3227388" y="2790825"/>
          <p14:tracePt t="23106" x="3176588" y="2790825"/>
          <p14:tracePt t="23107" x="3140075" y="2790825"/>
          <p14:tracePt t="23123" x="3127375" y="2790825"/>
          <p14:tracePt t="23124" x="3089275" y="2790825"/>
          <p14:tracePt t="23125" x="3052763" y="2790825"/>
          <p14:tracePt t="23140" x="3027363" y="2790825"/>
          <p14:tracePt t="23141" x="2989263" y="2790825"/>
          <p14:tracePt t="23156" x="2952750" y="2790825"/>
          <p14:tracePt t="23157" x="2927350" y="2790825"/>
          <p14:tracePt t="23173" x="2901950" y="2790825"/>
          <p14:tracePt t="23174" x="2863850" y="2778125"/>
          <p14:tracePt t="23190" x="2840038" y="2778125"/>
          <p14:tracePt t="23191" x="2814638" y="2765425"/>
          <p14:tracePt t="23206" x="2801938" y="2765425"/>
          <p14:tracePt t="23207" x="2789238" y="2752725"/>
          <p14:tracePt t="23223" x="2776538" y="2752725"/>
          <p14:tracePt t="23240" x="2763838" y="2752725"/>
          <p14:tracePt t="23256" x="2740025" y="2728913"/>
          <p14:tracePt t="23273" x="2727325" y="2728913"/>
          <p14:tracePt t="23290" x="2714625" y="2728913"/>
          <p14:tracePt t="23306" x="2689225" y="2728913"/>
          <p14:tracePt t="23414" x="2676525" y="2716213"/>
          <p14:tracePt t="23453" x="2663825" y="2690813"/>
          <p14:tracePt t="23469" x="2663825" y="2678113"/>
          <p14:tracePt t="23478" x="2651125" y="2652713"/>
          <p14:tracePt t="23502" x="2651125" y="2640013"/>
          <p14:tracePt t="23509" x="2651125" y="2627313"/>
          <p14:tracePt t="23523" x="2651125" y="2603500"/>
          <p14:tracePt t="23542" x="2651125" y="2590800"/>
          <p14:tracePt t="23556" x="2651125" y="2565400"/>
          <p14:tracePt t="23573" x="2651125" y="2552700"/>
          <p14:tracePt t="23574" x="2651125" y="2527300"/>
          <p14:tracePt t="23590" x="2651125" y="2503488"/>
          <p14:tracePt t="23606" x="2651125" y="2490788"/>
          <p14:tracePt t="23607" x="2651125" y="2478088"/>
          <p14:tracePt t="23623" x="2651125" y="2452688"/>
          <p14:tracePt t="23640" x="2651125" y="2427288"/>
          <p14:tracePt t="23640" x="2651125" y="2414588"/>
          <p14:tracePt t="23656" x="2651125" y="2378075"/>
          <p14:tracePt t="23657" x="2651125" y="2365375"/>
          <p14:tracePt t="23673" x="2651125" y="2352675"/>
          <p14:tracePt t="23674" x="2651125" y="2339975"/>
          <p14:tracePt t="23690" x="2651125" y="2327275"/>
          <p14:tracePt t="23690" x="2651125" y="2303463"/>
          <p14:tracePt t="23706" x="2651125" y="2278063"/>
          <p14:tracePt t="23723" x="2651125" y="2252663"/>
          <p14:tracePt t="23724" x="2651125" y="2239963"/>
          <p14:tracePt t="23725" x="2651125" y="2214563"/>
          <p14:tracePt t="23740" x="2651125" y="2201863"/>
          <p14:tracePt t="23741" x="2651125" y="2178050"/>
          <p14:tracePt t="23756" x="2651125" y="2165350"/>
          <p14:tracePt t="23773" x="2651125" y="2152650"/>
          <p14:tracePt t="23774" x="2651125" y="2139950"/>
          <p14:tracePt t="23790" x="2651125" y="2127250"/>
          <p14:tracePt t="23806" x="2651125" y="2114550"/>
          <p14:tracePt t="23823" x="2651125" y="2101850"/>
          <p14:tracePt t="23840" x="2651125" y="2089150"/>
          <p14:tracePt t="23856" x="2651125" y="2078038"/>
          <p14:tracePt t="23873" x="2651125" y="2065338"/>
          <p14:tracePt t="23874" x="2651125" y="2052638"/>
          <p14:tracePt t="23890" x="2651125" y="2039938"/>
          <p14:tracePt t="23906" x="2651125" y="2027238"/>
          <p14:tracePt t="23907" x="2651125" y="2014538"/>
          <p14:tracePt t="23923" x="2651125" y="2001838"/>
          <p14:tracePt t="23940" x="2651125" y="1989138"/>
          <p14:tracePt t="23941" x="2651125" y="1965325"/>
          <p14:tracePt t="23956" x="2651125" y="1952625"/>
          <p14:tracePt t="23957" x="2651125" y="1927225"/>
          <p14:tracePt t="23975" x="2651125" y="1914525"/>
          <p14:tracePt t="23991" x="2651125" y="1889125"/>
          <p14:tracePt t="24007" x="2651125" y="1876425"/>
          <p14:tracePt t="24027" x="2651125" y="1852613"/>
          <p14:tracePt t="24053" x="2651125" y="1827213"/>
          <p14:tracePt t="24317" x="2651125" y="1839913"/>
          <p14:tracePt t="24325" x="2651125" y="1852613"/>
          <p14:tracePt t="24340" x="2651125" y="1865313"/>
          <p14:tracePt t="24341" x="2651125" y="1889125"/>
          <p14:tracePt t="24356" x="2651125" y="1914525"/>
          <p14:tracePt t="24357" x="2640013" y="1939925"/>
          <p14:tracePt t="24374" x="2640013" y="1965325"/>
          <p14:tracePt t="24390" x="2640013" y="1989138"/>
          <p14:tracePt t="24390" x="2640013" y="2014538"/>
          <p14:tracePt t="24406" x="2640013" y="2027238"/>
          <p14:tracePt t="24407" x="2627313" y="2039938"/>
          <p14:tracePt t="24423" x="2627313" y="2078038"/>
          <p14:tracePt t="24424" x="2627313" y="2089150"/>
          <p14:tracePt t="24440" x="2627313" y="2114550"/>
          <p14:tracePt t="24456" x="2627313" y="2127250"/>
          <p14:tracePt t="24473" x="2627313" y="2139950"/>
          <p14:tracePt t="24474" x="2627313" y="2152650"/>
          <p14:tracePt t="24490" x="2627313" y="2165350"/>
          <p14:tracePt t="24506" x="2627313" y="2178050"/>
          <p14:tracePt t="24508" x="2627313" y="2190750"/>
          <p14:tracePt t="24523" x="2627313" y="2201863"/>
          <p14:tracePt t="24524" x="2627313" y="2214563"/>
          <p14:tracePt t="24540" x="2627313" y="2227263"/>
          <p14:tracePt t="24540" x="2627313" y="2252663"/>
          <p14:tracePt t="24541" x="2627313" y="2278063"/>
          <p14:tracePt t="24557" x="2627313" y="2303463"/>
          <p14:tracePt t="24573" x="2601913" y="2339975"/>
          <p14:tracePt t="24574" x="2601913" y="2352675"/>
          <p14:tracePt t="24590" x="2601913" y="2365375"/>
          <p14:tracePt t="24591" x="2601913" y="2403475"/>
          <p14:tracePt t="24606" x="2601913" y="2414588"/>
          <p14:tracePt t="24607" x="2601913" y="2427288"/>
          <p14:tracePt t="24623" x="2601913" y="2452688"/>
          <p14:tracePt t="24640" x="2601913" y="2478088"/>
          <p14:tracePt t="24640" x="2601913" y="2490788"/>
          <p14:tracePt t="24656" x="2601913" y="2516188"/>
          <p14:tracePt t="24673" x="2601913" y="2527300"/>
          <p14:tracePt t="24693" x="2601913" y="2552700"/>
          <p14:tracePt t="26558" x="2601913" y="2565400"/>
          <p14:tracePt t="26581" x="2601913" y="2590800"/>
          <p14:tracePt t="26621" x="2601913" y="2603500"/>
          <p14:tracePt t="28053" x="2601913" y="2616200"/>
          <p14:tracePt t="28101" x="2614613" y="2616200"/>
          <p14:tracePt t="28125" x="2627313" y="2616200"/>
          <p14:tracePt t="28149" x="2640013" y="2616200"/>
          <p14:tracePt t="28173" x="2651125" y="2616200"/>
          <p14:tracePt t="28189" x="2663825" y="2616200"/>
          <p14:tracePt t="28206" x="2701925" y="2616200"/>
          <p14:tracePt t="28207" x="2714625" y="2616200"/>
          <p14:tracePt t="28223" x="2740025" y="2616200"/>
          <p14:tracePt t="28223" x="2776538" y="2616200"/>
          <p14:tracePt t="28239" x="2827338" y="2616200"/>
          <p14:tracePt t="28240" x="2876550" y="2616200"/>
          <p14:tracePt t="28256" x="2914650" y="2616200"/>
          <p14:tracePt t="28257" x="2976563" y="2616200"/>
          <p14:tracePt t="28273" x="3027363" y="2616200"/>
          <p14:tracePt t="28273" x="3089275" y="2616200"/>
          <p14:tracePt t="28289" x="3165475" y="2616200"/>
          <p14:tracePt t="28290" x="3240088" y="2616200"/>
          <p14:tracePt t="28306" x="3327400" y="2616200"/>
          <p14:tracePt t="28307" x="3440113" y="2640013"/>
          <p14:tracePt t="28323" x="3578225" y="2665413"/>
          <p14:tracePt t="28323" x="3702050" y="2665413"/>
          <p14:tracePt t="28325" x="3840163" y="2665413"/>
          <p14:tracePt t="28339" x="3965575" y="2665413"/>
          <p14:tracePt t="28356" x="4140200" y="2690813"/>
          <p14:tracePt t="28357" x="4291013" y="2703513"/>
          <p14:tracePt t="28358" x="4440238" y="2728913"/>
          <p14:tracePt t="28373" x="4578350" y="2740025"/>
          <p14:tracePt t="28374" x="4716463" y="2765425"/>
          <p14:tracePt t="28389" x="4803775" y="2790825"/>
          <p14:tracePt t="28390" x="4965700" y="2816225"/>
          <p14:tracePt t="28406" x="5065713" y="2816225"/>
          <p14:tracePt t="28407" x="5178425" y="2840038"/>
          <p14:tracePt t="28423" x="5291138" y="2878138"/>
          <p14:tracePt t="28423" x="5365750" y="2916238"/>
          <p14:tracePt t="28439" x="5465763" y="2928938"/>
          <p14:tracePt t="28440" x="5554663" y="2952750"/>
          <p14:tracePt t="28456" x="5629275" y="2978150"/>
          <p14:tracePt t="28457" x="5678488" y="3003550"/>
          <p14:tracePt t="28473" x="5716588" y="3016250"/>
          <p14:tracePt t="28473" x="5754688" y="3016250"/>
          <p14:tracePt t="28489" x="5767388" y="3028950"/>
          <p14:tracePt t="28490" x="5778500" y="3041650"/>
          <p14:tracePt t="28506" x="5791200" y="3041650"/>
          <p14:tracePt t="28523" x="5803900" y="3041650"/>
          <p14:tracePt t="28565" x="5816600" y="3054350"/>
          <p14:tracePt t="28581" x="5816600" y="3065463"/>
          <p14:tracePt t="28605" x="5842000" y="3078163"/>
          <p14:tracePt t="28623" x="5842000" y="3090863"/>
          <p14:tracePt t="28639" x="5842000" y="3103563"/>
          <p14:tracePt t="28656" x="5854700" y="3128963"/>
          <p14:tracePt t="28673" x="5854700" y="3141663"/>
          <p14:tracePt t="28689" x="5854700" y="3154363"/>
          <p14:tracePt t="28709" x="5854700" y="3165475"/>
          <p14:tracePt t="28781" x="5854700" y="3178175"/>
          <p14:tracePt t="28805" x="5854700" y="3190875"/>
          <p14:tracePt t="28861" x="5854700" y="3203575"/>
          <p14:tracePt t="28982" x="5842000" y="3203575"/>
          <p14:tracePt t="29013" x="5829300" y="3203575"/>
          <p14:tracePt t="29046" x="5816600" y="3203575"/>
          <p14:tracePt t="29069" x="5803900" y="3228975"/>
          <p14:tracePt t="29173" x="5791200" y="3228975"/>
          <p14:tracePt t="29198" x="5778500" y="3228975"/>
          <p14:tracePt t="29222" x="5767388" y="3228975"/>
          <p14:tracePt t="29309" x="5754688" y="3228975"/>
          <p14:tracePt t="29374" x="5741988" y="3228975"/>
          <p14:tracePt t="29389" x="5729288" y="3228975"/>
          <p14:tracePt t="29437" x="5716588" y="3228975"/>
          <p14:tracePt t="29485" x="5703888" y="3228975"/>
          <p14:tracePt t="29798" x="5691188" y="3228975"/>
          <p14:tracePt t="29813" x="5678488" y="3228975"/>
          <p14:tracePt t="29830" x="5665788" y="3228975"/>
          <p14:tracePt t="29845" x="5654675" y="3228975"/>
          <p14:tracePt t="29877" x="5641975" y="3228975"/>
          <p14:tracePt t="29901" x="5629275" y="3228975"/>
          <p14:tracePt t="29917" x="5616575" y="3228975"/>
          <p14:tracePt t="29991" x="5603875" y="3228975"/>
          <p14:tracePt t="30029" x="5591175" y="3228975"/>
          <p14:tracePt t="30069" x="5578475" y="3228975"/>
          <p14:tracePt t="30117" x="5565775" y="3241675"/>
          <p14:tracePt t="30301" x="5554663" y="3241675"/>
          <p14:tracePt t="30309" x="5541963" y="3241675"/>
          <p14:tracePt t="30333" x="5529263" y="3241675"/>
          <p14:tracePt t="30365" x="5503863" y="3254375"/>
          <p14:tracePt t="30469" x="5491163" y="3254375"/>
          <p14:tracePt t="30494" x="5478463" y="3254375"/>
          <p14:tracePt t="30506" x="5465763" y="3254375"/>
          <p14:tracePt t="30523" x="5454650" y="3267075"/>
          <p14:tracePt t="30549" x="5441950" y="3267075"/>
          <p14:tracePt t="30566" x="5429250" y="3267075"/>
          <p14:tracePt t="30590" x="5416550" y="3267075"/>
          <p14:tracePt t="30606" x="5403850" y="3267075"/>
          <p14:tracePt t="30606" x="5391150" y="3267075"/>
          <p14:tracePt t="30623" x="5378450" y="3267075"/>
          <p14:tracePt t="30639" x="5365750" y="3267075"/>
          <p14:tracePt t="30640" x="5353050" y="3267075"/>
          <p14:tracePt t="30656" x="5329238" y="3267075"/>
          <p14:tracePt t="30657" x="5316538" y="3278188"/>
          <p14:tracePt t="30672" x="5303838" y="3278188"/>
          <p14:tracePt t="30673" x="5278438" y="3278188"/>
          <p14:tracePt t="30689" x="5265738" y="3278188"/>
          <p14:tracePt t="30706" x="5241925" y="3278188"/>
          <p14:tracePt t="30725" x="5229225" y="3278188"/>
          <p14:tracePt t="30739" x="5216525" y="3278188"/>
          <p14:tracePt t="30756" x="5203825" y="3278188"/>
          <p14:tracePt t="30773" x="5191125" y="3278188"/>
          <p14:tracePt t="30789" x="5165725" y="3278188"/>
          <p14:tracePt t="30806" x="5153025" y="3278188"/>
          <p14:tracePt t="30822" x="5129213" y="3278188"/>
          <p14:tracePt t="30862" x="5116513" y="3290888"/>
          <p14:tracePt t="30886" x="5091113" y="3290888"/>
          <p14:tracePt t="30949" x="5078413" y="3290888"/>
          <p14:tracePt t="31085" x="5053013" y="3290888"/>
          <p14:tracePt t="33069" x="5040313" y="3290888"/>
          <p14:tracePt t="33085" x="5016500" y="3290888"/>
          <p14:tracePt t="33101" x="5003800" y="3290888"/>
          <p14:tracePt t="33109" x="4965700" y="3290888"/>
          <p14:tracePt t="33126" x="4953000" y="3290888"/>
          <p14:tracePt t="33229" x="4940300" y="3290888"/>
          <p14:tracePt t="33245" x="4929188" y="3290888"/>
          <p14:tracePt t="33256" x="4929188" y="3303588"/>
          <p14:tracePt t="33272" x="4916488" y="3303588"/>
          <p14:tracePt t="33289" x="4916488" y="3316288"/>
          <p14:tracePt t="33306" x="4891088" y="3328988"/>
          <p14:tracePt t="33322" x="4891088" y="3341688"/>
          <p14:tracePt t="33357" x="4891088" y="3354388"/>
          <p14:tracePt t="33373" x="4891088" y="3367088"/>
          <p14:tracePt t="33397" x="4891088" y="3378200"/>
          <p14:tracePt t="33429" x="4878388" y="3378200"/>
          <p14:tracePt t="33461" x="4878388" y="3390900"/>
          <p14:tracePt t="33472" x="4878388" y="3403600"/>
          <p14:tracePt t="33489" x="4878388" y="3416300"/>
          <p14:tracePt t="33517" x="4878388" y="3429000"/>
          <p14:tracePt t="33525" x="4878388" y="3441700"/>
          <p14:tracePt t="33541" x="4878388" y="3454400"/>
          <p14:tracePt t="33565" x="4878388" y="3467100"/>
          <p14:tracePt t="33581" x="4878388" y="3479800"/>
          <p14:tracePt t="33589" x="4878388" y="3490913"/>
          <p14:tracePt t="33621" x="4878388" y="3503613"/>
          <p14:tracePt t="33639" x="4878388" y="3516313"/>
          <p14:tracePt t="33669" x="4891088" y="3529013"/>
          <p14:tracePt t="33693" x="4916488" y="3541713"/>
          <p14:tracePt t="33706" x="4940300" y="3541713"/>
          <p14:tracePt t="33722" x="4965700" y="3541713"/>
          <p14:tracePt t="33723" x="4978400" y="3554413"/>
          <p14:tracePt t="33739" x="5003800" y="3554413"/>
          <p14:tracePt t="33740" x="5029200" y="3554413"/>
          <p14:tracePt t="33741" x="5065713" y="3567113"/>
          <p14:tracePt t="33756" x="5078413" y="3567113"/>
          <p14:tracePt t="33757" x="5103813" y="3567113"/>
          <p14:tracePt t="33772" x="5129213" y="3579813"/>
          <p14:tracePt t="33773" x="5141913" y="3579813"/>
          <p14:tracePt t="33789" x="5153025" y="3579813"/>
          <p14:tracePt t="33790" x="5191125" y="3579813"/>
          <p14:tracePt t="33806" x="5203825" y="3579813"/>
          <p14:tracePt t="33806" x="5216525" y="3579813"/>
          <p14:tracePt t="33822" x="5241925" y="3579813"/>
          <p14:tracePt t="33839" x="5265738" y="3579813"/>
          <p14:tracePt t="33856" x="5278438" y="3579813"/>
          <p14:tracePt t="33872" x="5303838" y="3579813"/>
          <p14:tracePt t="33873" x="5316538" y="3579813"/>
          <p14:tracePt t="33889" x="5329238" y="3579813"/>
          <p14:tracePt t="33906" x="5353050" y="3579813"/>
          <p14:tracePt t="33906" x="5365750" y="3590925"/>
          <p14:tracePt t="33925" x="5391150" y="3590925"/>
          <p14:tracePt t="33949" x="5403850" y="3590925"/>
          <p14:tracePt t="34134" x="5391150" y="3590925"/>
          <p14:tracePt t="34141" x="5353050" y="3590925"/>
          <p14:tracePt t="34157" x="5316538" y="3590925"/>
          <p14:tracePt t="34172" x="5291138" y="3590925"/>
          <p14:tracePt t="34173" x="5278438" y="3590925"/>
          <p14:tracePt t="34189" x="5265738" y="3590925"/>
          <p14:tracePt t="34190" x="5229225" y="3603625"/>
          <p14:tracePt t="34206" x="5216525" y="3603625"/>
          <p14:tracePt t="34222" x="5203825" y="3603625"/>
          <p14:tracePt t="34223" x="5191125" y="3603625"/>
          <p14:tracePt t="34239" x="5165725" y="3616325"/>
          <p14:tracePt t="34255" x="5141913" y="3616325"/>
          <p14:tracePt t="34272" x="5116513" y="3616325"/>
          <p14:tracePt t="34301" x="5103813" y="3629025"/>
          <p14:tracePt t="34533" x="5091113" y="3629025"/>
          <p14:tracePt t="34541" x="5091113" y="3641725"/>
          <p14:tracePt t="34556" x="5091113" y="3654425"/>
          <p14:tracePt t="34573" x="5091113" y="3667125"/>
          <p14:tracePt t="34605" x="5103813" y="3679825"/>
          <p14:tracePt t="34622" x="5116513" y="3692525"/>
          <p14:tracePt t="34639" x="5129213" y="3703638"/>
          <p14:tracePt t="34661" x="5141913" y="3716338"/>
          <p14:tracePt t="34685" x="5153025" y="3716338"/>
          <p14:tracePt t="34701" x="5165725" y="3729038"/>
          <p14:tracePt t="34717" x="5178425" y="3741738"/>
          <p14:tracePt t="34725" x="5178425" y="3754438"/>
          <p14:tracePt t="34741" x="5191125" y="3754438"/>
          <p14:tracePt t="34756" x="5203825" y="3779838"/>
          <p14:tracePt t="34772" x="5229225" y="3792538"/>
          <p14:tracePt t="34789" x="5229225" y="3803650"/>
          <p14:tracePt t="34806" x="5241925" y="3803650"/>
          <p14:tracePt t="34822" x="5241925" y="3816350"/>
          <p14:tracePt t="34839" x="5265738" y="3829050"/>
          <p14:tracePt t="34856" x="5265738" y="3841750"/>
          <p14:tracePt t="34856" x="5278438" y="3854450"/>
          <p14:tracePt t="34872" x="5291138" y="3854450"/>
          <p14:tracePt t="34873" x="5303838" y="3867150"/>
          <p14:tracePt t="34902" x="5316538" y="3879850"/>
          <p14:tracePt t="34917" x="5329238" y="3892550"/>
          <p14:tracePt t="34933" x="5341938" y="3905250"/>
          <p14:tracePt t="34965" x="5353050" y="3916363"/>
          <p14:tracePt t="35013" x="5365750" y="3929063"/>
          <p14:tracePt t="35261" x="5378450" y="3941763"/>
          <p14:tracePt t="36101" x="5378450" y="3929063"/>
          <p14:tracePt t="36597" x="5353050" y="3929063"/>
          <p14:tracePt t="36653" x="5341938" y="3929063"/>
          <p14:tracePt t="36661" x="5341938" y="3941763"/>
          <p14:tracePt t="36677" x="5316538" y="3941763"/>
          <p14:tracePt t="36689" x="5303838" y="3941763"/>
          <p14:tracePt t="36717" x="5291138" y="3941763"/>
          <p14:tracePt t="36733" x="5278438" y="3941763"/>
          <p14:tracePt t="36741" x="5278438" y="3954463"/>
          <p14:tracePt t="36765" x="5265738" y="3954463"/>
          <p14:tracePt t="36813" x="5253038" y="3954463"/>
          <p14:tracePt t="36869" x="5241925" y="3967163"/>
          <p14:tracePt t="36885" x="5241925" y="3979863"/>
          <p14:tracePt t="36917" x="5229225" y="3979863"/>
          <p14:tracePt t="36925" x="5216525" y="3979863"/>
          <p14:tracePt t="36941" x="5203825" y="3979863"/>
          <p14:tracePt t="36973" x="5191125" y="3992563"/>
          <p14:tracePt t="37037" x="5165725" y="3992563"/>
          <p14:tracePt t="37069" x="5153025" y="4005263"/>
          <p14:tracePt t="37085" x="5129213" y="4005263"/>
          <p14:tracePt t="37109" x="5116513" y="4005263"/>
          <p14:tracePt t="37122" x="5103813" y="4005263"/>
          <p14:tracePt t="37139" x="5091113" y="4005263"/>
          <p14:tracePt t="37139" x="5078413" y="4005263"/>
          <p14:tracePt t="37141" x="5065713" y="4005263"/>
          <p14:tracePt t="37155" x="5053013" y="4017963"/>
          <p14:tracePt t="37157" x="5040313" y="4017963"/>
          <p14:tracePt t="37189" x="5016500" y="4017963"/>
          <p14:tracePt t="37205" x="5003800" y="4017963"/>
          <p14:tracePt t="37222" x="4991100" y="4017963"/>
          <p14:tracePt t="37223" x="4978400" y="4017963"/>
          <p14:tracePt t="37239" x="4965700" y="4017963"/>
          <p14:tracePt t="37255" x="4953000" y="4017963"/>
          <p14:tracePt t="37272" x="4940300" y="4017963"/>
          <p14:tracePt t="37273" x="4929188" y="4017963"/>
          <p14:tracePt t="37293" x="4916488" y="4017963"/>
          <p14:tracePt t="37305" x="4903788" y="4017963"/>
          <p14:tracePt t="37322" x="4891088" y="4017963"/>
          <p14:tracePt t="37339" x="4878388" y="4017963"/>
          <p14:tracePt t="37339" x="4865688" y="4017963"/>
          <p14:tracePt t="37355" x="4852988" y="4017963"/>
          <p14:tracePt t="37356" x="4816475" y="4017963"/>
          <p14:tracePt t="37357" x="4803775" y="4017963"/>
          <p14:tracePt t="37372" x="4765675" y="4017963"/>
          <p14:tracePt t="37374" x="4740275" y="4017963"/>
          <p14:tracePt t="37389" x="4703763" y="4017963"/>
          <p14:tracePt t="37390" x="4665663" y="4017963"/>
          <p14:tracePt t="37405" x="4627563" y="4017963"/>
          <p14:tracePt t="37406" x="4627563" y="4005263"/>
          <p14:tracePt t="37422" x="4603750" y="3992563"/>
          <p14:tracePt t="37423" x="4565650" y="3992563"/>
          <p14:tracePt t="37439" x="4516438" y="3967163"/>
          <p14:tracePt t="37439" x="4465638" y="3954463"/>
          <p14:tracePt t="37455" x="4391025" y="3941763"/>
          <p14:tracePt t="37456" x="4303713" y="3905250"/>
          <p14:tracePt t="37472" x="4227513" y="3892550"/>
          <p14:tracePt t="37473" x="4152900" y="3879850"/>
          <p14:tracePt t="37489" x="4114800" y="3879850"/>
          <p14:tracePt t="37489" x="4090988" y="3867150"/>
          <p14:tracePt t="37505" x="4052888" y="3854450"/>
          <p14:tracePt t="37506" x="4014788" y="3841750"/>
          <p14:tracePt t="37522" x="4002088" y="3841750"/>
          <p14:tracePt t="37523" x="3965575" y="3829050"/>
          <p14:tracePt t="37539" x="3940175" y="3816350"/>
          <p14:tracePt t="37539" x="3914775" y="3816350"/>
          <p14:tracePt t="37541" x="3878263" y="3803650"/>
          <p14:tracePt t="37555" x="3865563" y="3792538"/>
          <p14:tracePt t="37557" x="3840163" y="3792538"/>
          <p14:tracePt t="37572" x="3802063" y="3792538"/>
          <p14:tracePt t="37573" x="3765550" y="3779838"/>
          <p14:tracePt t="37589" x="3740150" y="3779838"/>
          <p14:tracePt t="37590" x="3727450" y="3779838"/>
          <p14:tracePt t="37605" x="3689350" y="3767138"/>
          <p14:tracePt t="37606" x="3627438" y="3767138"/>
          <p14:tracePt t="37622" x="3589338" y="3767138"/>
          <p14:tracePt t="37623" x="3578225" y="3754438"/>
          <p14:tracePt t="37639" x="3540125" y="3741738"/>
          <p14:tracePt t="37639" x="3502025" y="3741738"/>
          <p14:tracePt t="37655" x="3452813" y="3741738"/>
          <p14:tracePt t="37657" x="3402013" y="3729038"/>
          <p14:tracePt t="37672" x="3376613" y="3729038"/>
          <p14:tracePt t="37673" x="3340100" y="3729038"/>
          <p14:tracePt t="37689" x="3289300" y="3729038"/>
          <p14:tracePt t="37689" x="3240088" y="3703638"/>
          <p14:tracePt t="37705" x="3189288" y="3703638"/>
          <p14:tracePt t="37706" x="3152775" y="3692525"/>
          <p14:tracePt t="37722" x="3101975" y="3692525"/>
          <p14:tracePt t="37723" x="3076575" y="3679825"/>
          <p14:tracePt t="37739" x="3001963" y="3667125"/>
          <p14:tracePt t="37739" x="2963863" y="3667125"/>
          <p14:tracePt t="37741" x="2914650" y="3667125"/>
          <p14:tracePt t="37755" x="2863850" y="3654425"/>
          <p14:tracePt t="37757" x="2763838" y="3641725"/>
          <p14:tracePt t="37772" x="2701925" y="3641725"/>
          <p14:tracePt t="37773" x="2640013" y="3629025"/>
          <p14:tracePt t="37789" x="2551113" y="3616325"/>
          <p14:tracePt t="37789" x="2501900" y="3590925"/>
          <p14:tracePt t="37805" x="2476500" y="3590925"/>
          <p14:tracePt t="37806" x="2439988" y="3590925"/>
          <p14:tracePt t="37822" x="2414588" y="3590925"/>
          <p14:tracePt t="37823" x="2376488" y="3590925"/>
          <p14:tracePt t="37839" x="2351088" y="3590925"/>
          <p14:tracePt t="37855" x="2327275" y="3590925"/>
          <p14:tracePt t="37856" x="2301875" y="3590925"/>
          <p14:tracePt t="37872" x="2289175" y="3590925"/>
          <p14:tracePt t="37889" x="2276475" y="3590925"/>
          <p14:tracePt t="37889" x="2263775" y="3590925"/>
          <p14:tracePt t="38045" x="2251075" y="3590925"/>
          <p14:tracePt t="38077" x="2251075" y="3579813"/>
          <p14:tracePt t="38101" x="2251075" y="3567113"/>
          <p14:tracePt t="38109" x="2251075" y="3554413"/>
          <p14:tracePt t="38122" x="2263775" y="3554413"/>
          <p14:tracePt t="38139" x="2263775" y="3541713"/>
          <p14:tracePt t="38139" x="2289175" y="3541713"/>
          <p14:tracePt t="38155" x="2289175" y="3529013"/>
          <p14:tracePt t="38157" x="2301875" y="3516313"/>
          <p14:tracePt t="38173" x="2338388" y="3503613"/>
          <p14:tracePt t="38190" x="2338388" y="3490913"/>
          <p14:tracePt t="38205" x="2351088" y="3490913"/>
          <p14:tracePt t="38206" x="2376488" y="3479800"/>
          <p14:tracePt t="38237" x="2376488" y="3467100"/>
          <p14:tracePt t="38255" x="2389188" y="3454400"/>
          <p14:tracePt t="38272" x="2401888" y="3454400"/>
          <p14:tracePt t="38273" x="2414588" y="3441700"/>
          <p14:tracePt t="38293" x="2439988" y="3429000"/>
          <p14:tracePt t="38305" x="2451100" y="3416300"/>
          <p14:tracePt t="38322" x="2476500" y="3416300"/>
          <p14:tracePt t="38323" x="2489200" y="3416300"/>
          <p14:tracePt t="38339" x="2540000" y="3403600"/>
          <p14:tracePt t="38339" x="2589213" y="3390900"/>
          <p14:tracePt t="38341" x="2676525" y="3378200"/>
          <p14:tracePt t="38355" x="2776538" y="3378200"/>
          <p14:tracePt t="38357" x="2901950" y="3378200"/>
          <p14:tracePt t="38372" x="3001963" y="3378200"/>
          <p14:tracePt t="38374" x="3140075" y="3378200"/>
          <p14:tracePt t="38389" x="3289300" y="3378200"/>
          <p14:tracePt t="38390" x="3440113" y="3378200"/>
          <p14:tracePt t="38405" x="3602038" y="3378200"/>
          <p14:tracePt t="38406" x="3727450" y="3378200"/>
          <p14:tracePt t="38422" x="3865563" y="3378200"/>
          <p14:tracePt t="38422" x="3990975" y="3378200"/>
          <p14:tracePt t="38439" x="4090988" y="3378200"/>
          <p14:tracePt t="38439" x="4178300" y="3378200"/>
          <p14:tracePt t="38455" x="4278313" y="3378200"/>
          <p14:tracePt t="38456" x="4378325" y="3378200"/>
          <p14:tracePt t="38472" x="4452938" y="3378200"/>
          <p14:tracePt t="38473" x="4503738" y="3378200"/>
          <p14:tracePt t="38489" x="4540250" y="3378200"/>
          <p14:tracePt t="38489" x="4578350" y="3378200"/>
          <p14:tracePt t="38505" x="4591050" y="3378200"/>
          <p14:tracePt t="38677" x="4552950" y="3378200"/>
          <p14:tracePt t="38693" x="4516438" y="3378200"/>
          <p14:tracePt t="38705" x="4452938" y="3390900"/>
          <p14:tracePt t="38722" x="4403725" y="3403600"/>
          <p14:tracePt t="38723" x="4340225" y="3429000"/>
          <p14:tracePt t="38739" x="4278313" y="3441700"/>
          <p14:tracePt t="38739" x="4203700" y="3467100"/>
          <p14:tracePt t="38741" x="4103688" y="3503613"/>
          <p14:tracePt t="38755" x="4040188" y="3516313"/>
          <p14:tracePt t="38757" x="3965575" y="3529013"/>
          <p14:tracePt t="38772" x="3852863" y="3554413"/>
          <p14:tracePt t="38773" x="3765550" y="3567113"/>
          <p14:tracePt t="38789" x="3652838" y="3567113"/>
          <p14:tracePt t="38789" x="3565525" y="3579813"/>
          <p14:tracePt t="38806" x="3478213" y="3590925"/>
          <p14:tracePt t="38806" x="3389313" y="3616325"/>
          <p14:tracePt t="38822" x="3276600" y="3629025"/>
          <p14:tracePt t="38823" x="3189288" y="3641725"/>
          <p14:tracePt t="38839" x="3101975" y="3679825"/>
          <p14:tracePt t="38839" x="3027363" y="3692525"/>
          <p14:tracePt t="38855" x="2952750" y="3716338"/>
          <p14:tracePt t="38856" x="2876550" y="3741738"/>
          <p14:tracePt t="38872" x="2827338" y="3754438"/>
          <p14:tracePt t="38873" x="2789238" y="3767138"/>
          <p14:tracePt t="38889" x="2752725" y="3767138"/>
          <p14:tracePt t="38889" x="2701925" y="3767138"/>
          <p14:tracePt t="38905" x="2663825" y="3779838"/>
          <p14:tracePt t="38906" x="2627313" y="3779838"/>
          <p14:tracePt t="38922" x="2601913" y="3779838"/>
          <p14:tracePt t="38923" x="2576513" y="3792538"/>
          <p14:tracePt t="38939" x="2551113" y="3792538"/>
          <p14:tracePt t="38955" x="2540000" y="3803650"/>
          <p14:tracePt t="39021" x="2514600" y="3803650"/>
          <p14:tracePt t="39039" x="2501900" y="3803650"/>
          <p14:tracePt t="39055" x="2476500" y="3803650"/>
          <p14:tracePt t="39072" x="2463800" y="3803650"/>
          <p14:tracePt t="39485" x="2476500" y="3803650"/>
          <p14:tracePt t="39501" x="2501900" y="3803650"/>
          <p14:tracePt t="39557" x="2514600" y="3803650"/>
          <p14:tracePt t="39605" x="2527300" y="3803650"/>
          <p14:tracePt t="40053" x="2540000" y="3803650"/>
          <p14:tracePt t="40157" x="2551113" y="3803650"/>
          <p14:tracePt t="40197" x="2563813" y="3803650"/>
          <p14:tracePt t="40253" x="2576513" y="3803650"/>
          <p14:tracePt t="40277" x="2589213" y="3803650"/>
          <p14:tracePt t="40373" x="2601913" y="3803650"/>
          <p14:tracePt t="40405" x="2614613" y="3803650"/>
          <p14:tracePt t="40501" x="2627313" y="3803650"/>
          <p14:tracePt t="40557" x="2640013" y="3803650"/>
          <p14:tracePt t="40573" x="2651125" y="3803650"/>
          <p14:tracePt t="40597" x="2663825" y="3803650"/>
          <p14:tracePt t="40606" x="2676525" y="3803650"/>
          <p14:tracePt t="40622" x="2689225" y="3803650"/>
          <p14:tracePt t="40653" x="2714625" y="3803650"/>
          <p14:tracePt t="40677" x="2740025" y="3792538"/>
          <p14:tracePt t="40694" x="2752725" y="3792538"/>
          <p14:tracePt t="40705" x="2763838" y="3792538"/>
          <p14:tracePt t="40722" x="2776538" y="3779838"/>
          <p14:tracePt t="40738" x="2827338" y="3767138"/>
          <p14:tracePt t="40739" x="2827338" y="3754438"/>
          <p14:tracePt t="40741" x="2840038" y="3754438"/>
          <p14:tracePt t="40755" x="2852738" y="3741738"/>
          <p14:tracePt t="40757" x="2863850" y="3741738"/>
          <p14:tracePt t="40772" x="2914650" y="3716338"/>
          <p14:tracePt t="40788" x="2940050" y="3703638"/>
          <p14:tracePt t="40805" x="2952750" y="3703638"/>
          <p14:tracePt t="40806" x="2976563" y="3703638"/>
          <p14:tracePt t="40822" x="2989263" y="3692525"/>
          <p14:tracePt t="40838" x="3001963" y="3692525"/>
          <p14:tracePt t="40855" x="3014663" y="3692525"/>
          <p14:tracePt t="40856" x="3027363" y="3692525"/>
          <p14:tracePt t="40872" x="3040063" y="3692525"/>
          <p14:tracePt t="40888" x="3065463" y="3692525"/>
          <p14:tracePt t="40889" x="3089275" y="3692525"/>
          <p14:tracePt t="40905" x="3114675" y="3692525"/>
          <p14:tracePt t="40922" x="3127375" y="3692525"/>
          <p14:tracePt t="40922" x="3152775" y="3667125"/>
          <p14:tracePt t="40938" x="3176588" y="3667125"/>
          <p14:tracePt t="40939" x="3214688" y="3654425"/>
          <p14:tracePt t="40955" x="3240088" y="3654425"/>
          <p14:tracePt t="40956" x="3265488" y="3654425"/>
          <p14:tracePt t="40957" x="3302000" y="3654425"/>
          <p14:tracePt t="40972" x="3340100" y="3641725"/>
          <p14:tracePt t="40973" x="3389313" y="3641725"/>
          <p14:tracePt t="40991" x="3452813" y="3616325"/>
          <p14:tracePt t="41005" x="3489325" y="3616325"/>
          <p14:tracePt t="41007" x="3527425" y="3616325"/>
          <p14:tracePt t="41026" x="3565525" y="3616325"/>
          <p14:tracePt t="41027" x="3602038" y="3603625"/>
          <p14:tracePt t="41038" x="3640138" y="3603625"/>
          <p14:tracePt t="41040" x="3678238" y="3603625"/>
          <p14:tracePt t="41055" x="3702050" y="3603625"/>
          <p14:tracePt t="41056" x="3727450" y="3603625"/>
          <p14:tracePt t="41072" x="3740150" y="3603625"/>
          <p14:tracePt t="41088" x="3765550" y="3603625"/>
          <p14:tracePt t="41141" x="3778250" y="3603625"/>
          <p14:tracePt t="41181" x="3802063" y="3603625"/>
          <p14:tracePt t="41245" x="3814763" y="3603625"/>
          <p14:tracePt t="41517" x="3802063" y="3603625"/>
          <p14:tracePt t="41541" x="3790950" y="3603625"/>
          <p14:tracePt t="41555" x="3765550" y="3603625"/>
          <p14:tracePt t="41572" x="3740150" y="3603625"/>
          <p14:tracePt t="41573" x="3727450" y="3603625"/>
          <p14:tracePt t="41588" x="3714750" y="3603625"/>
          <p14:tracePt t="41605" x="3689350" y="3603625"/>
          <p14:tracePt t="41607" x="3689350" y="3616325"/>
          <p14:tracePt t="41693" x="3678238" y="3616325"/>
          <p14:tracePt t="41709" x="3678238" y="3629025"/>
          <p14:tracePt t="45069" x="3665538" y="3629025"/>
          <p14:tracePt t="45077" x="3652838" y="3629025"/>
          <p14:tracePt t="45088" x="3627438" y="3616325"/>
          <p14:tracePt t="45105" x="3602038" y="3603625"/>
          <p14:tracePt t="45105" x="3578225" y="3590925"/>
          <p14:tracePt t="45122" x="3565525" y="3590925"/>
          <p14:tracePt t="45373" x="3552825" y="3541713"/>
          <p14:tracePt t="45388" x="3540125" y="3441700"/>
          <p14:tracePt t="45389" x="3489325" y="3316288"/>
          <p14:tracePt t="45405" x="3465513" y="3178175"/>
          <p14:tracePt t="45406" x="3414713" y="3028950"/>
          <p14:tracePt t="45421" x="3352800" y="2865438"/>
          <p14:tracePt t="45422" x="3276600" y="2703513"/>
          <p14:tracePt t="45438" x="3201988" y="2527300"/>
          <p14:tracePt t="45439" x="3152775" y="2365375"/>
          <p14:tracePt t="45455" x="3076575" y="2214563"/>
          <p14:tracePt t="45455" x="3040063" y="2089150"/>
          <p14:tracePt t="45471" x="2989263" y="1939925"/>
          <p14:tracePt t="45472" x="2963863" y="1852613"/>
          <p14:tracePt t="45488" x="2927350" y="1727200"/>
          <p14:tracePt t="45489" x="2901950" y="1639888"/>
          <p14:tracePt t="45505" x="2901950" y="1576388"/>
          <p14:tracePt t="45505" x="2876550" y="1514475"/>
          <p14:tracePt t="45521" x="2876550" y="1476375"/>
          <p14:tracePt t="45522" x="2876550" y="1463675"/>
          <p14:tracePt t="45538" x="2876550" y="1450975"/>
          <p14:tracePt t="45539" x="2876550" y="1439863"/>
          <p14:tracePt t="45605" x="2889250" y="1439863"/>
          <p14:tracePt t="45621" x="2914650" y="1463675"/>
          <p14:tracePt t="45622" x="2927350" y="1476375"/>
          <p14:tracePt t="45638" x="2940050" y="1501775"/>
          <p14:tracePt t="45639" x="2963863" y="1552575"/>
          <p14:tracePt t="45655" x="2976563" y="1589088"/>
          <p14:tracePt t="45655" x="2989263" y="1639888"/>
          <p14:tracePt t="45671" x="3040063" y="1714500"/>
          <p14:tracePt t="45672" x="3040063" y="1789113"/>
          <p14:tracePt t="45688" x="3089275" y="1876425"/>
          <p14:tracePt t="45689" x="3114675" y="1978025"/>
          <p14:tracePt t="45705" x="3152775" y="2065338"/>
          <p14:tracePt t="45705" x="3214688" y="2190750"/>
          <p14:tracePt t="45721" x="3252788" y="2265363"/>
          <p14:tracePt t="45722" x="3289300" y="2378075"/>
          <p14:tracePt t="45738" x="3302000" y="2465388"/>
          <p14:tracePt t="45739" x="3340100" y="2565400"/>
          <p14:tracePt t="45741" x="3365500" y="2652713"/>
          <p14:tracePt t="45755" x="3427413" y="2765425"/>
          <p14:tracePt t="45757" x="3452813" y="2852738"/>
          <p14:tracePt t="45771" x="3502025" y="2965450"/>
          <p14:tracePt t="45773" x="3565525" y="3090863"/>
          <p14:tracePt t="45788" x="3589338" y="3165475"/>
          <p14:tracePt t="45789" x="3640138" y="3278188"/>
          <p14:tracePt t="45805" x="3678238" y="3367088"/>
          <p14:tracePt t="45806" x="3702050" y="3454400"/>
          <p14:tracePt t="45821" x="3740150" y="3567113"/>
          <p14:tracePt t="45822" x="3765550" y="3641725"/>
          <p14:tracePt t="45838" x="3827463" y="3741738"/>
          <p14:tracePt t="45839" x="3878263" y="3854450"/>
          <p14:tracePt t="45855" x="3902075" y="3929063"/>
          <p14:tracePt t="45855" x="3965575" y="4017963"/>
          <p14:tracePt t="45871" x="4040188" y="4117975"/>
          <p14:tracePt t="45872" x="4052888" y="4205288"/>
          <p14:tracePt t="45888" x="4103688" y="4292600"/>
          <p14:tracePt t="45889" x="4140200" y="4354513"/>
          <p14:tracePt t="45905" x="4178300" y="4430713"/>
          <p14:tracePt t="45905" x="4214813" y="4530725"/>
          <p14:tracePt t="45921" x="4265613" y="4567238"/>
          <p14:tracePt t="45922" x="4303713" y="4618038"/>
          <p14:tracePt t="45938" x="4365625" y="4656138"/>
          <p14:tracePt t="45939" x="4391025" y="4667250"/>
          <p14:tracePt t="45955" x="4478338" y="4679950"/>
          <p14:tracePt t="45955" x="4540250" y="4679950"/>
          <p14:tracePt t="45957" x="4603750" y="4679950"/>
          <p14:tracePt t="45971" x="4678363" y="4679950"/>
          <p14:tracePt t="45988" x="4765675" y="4679950"/>
          <p14:tracePt t="45989" x="5078413" y="4656138"/>
          <p14:tracePt t="46006" x="5165725" y="4630738"/>
          <p14:tracePt t="46007" x="5291138" y="4579938"/>
          <p14:tracePt t="46025" x="5378450" y="4554538"/>
          <p14:tracePt t="46027" x="5478463" y="4479925"/>
          <p14:tracePt t="46038" x="5578475" y="4392613"/>
          <p14:tracePt t="46039" x="5616575" y="4354513"/>
          <p14:tracePt t="46055" x="5729288" y="4292600"/>
          <p14:tracePt t="46056" x="5754688" y="4230688"/>
          <p14:tracePt t="46071" x="5803900" y="4167188"/>
          <p14:tracePt t="46072" x="5816600" y="4092575"/>
          <p14:tracePt t="46088" x="5829300" y="4029075"/>
          <p14:tracePt t="46089" x="5854700" y="3954463"/>
          <p14:tracePt t="46105" x="5867400" y="3879850"/>
          <p14:tracePt t="46105" x="5867400" y="3779838"/>
          <p14:tracePt t="46121" x="5867400" y="3692525"/>
          <p14:tracePt t="46123" x="5867400" y="3590925"/>
          <p14:tracePt t="46138" x="5867400" y="3479800"/>
          <p14:tracePt t="46139" x="5867400" y="3378200"/>
          <p14:tracePt t="46155" x="5867400" y="3290888"/>
          <p14:tracePt t="46155" x="5867400" y="3178175"/>
          <p14:tracePt t="46171" x="5867400" y="3078163"/>
          <p14:tracePt t="46172" x="5867400" y="2941638"/>
          <p14:tracePt t="46173" x="5867400" y="2828925"/>
          <p14:tracePt t="46188" x="5867400" y="2716213"/>
          <p14:tracePt t="46189" x="5842000" y="2603500"/>
          <p14:tracePt t="46205" x="5816600" y="2490788"/>
          <p14:tracePt t="46206" x="5778500" y="2390775"/>
          <p14:tracePt t="46221" x="5741988" y="2265363"/>
          <p14:tracePt t="46222" x="5703888" y="2190750"/>
          <p14:tracePt t="46238" x="5629275" y="2065338"/>
          <p14:tracePt t="46239" x="5578475" y="2001838"/>
          <p14:tracePt t="46255" x="5529263" y="1914525"/>
          <p14:tracePt t="46255" x="5454650" y="1839913"/>
          <p14:tracePt t="46271" x="5391150" y="1776413"/>
          <p14:tracePt t="46273" x="5303838" y="1701800"/>
          <p14:tracePt t="46288" x="5216525" y="1652588"/>
          <p14:tracePt t="46289" x="5129213" y="1601788"/>
          <p14:tracePt t="46305" x="5053013" y="1576388"/>
          <p14:tracePt t="46305" x="4953000" y="1552575"/>
          <p14:tracePt t="46321" x="4891088" y="1539875"/>
          <p14:tracePt t="46323" x="4803775" y="1539875"/>
          <p14:tracePt t="46338" x="4716463" y="1527175"/>
          <p14:tracePt t="46339" x="4665663" y="1527175"/>
          <p14:tracePt t="46355" x="4591050" y="1527175"/>
          <p14:tracePt t="46355" x="4503738" y="1539875"/>
          <p14:tracePt t="46357" x="4452938" y="1563688"/>
          <p14:tracePt t="46371" x="4378325" y="1614488"/>
          <p14:tracePt t="46373" x="4303713" y="1663700"/>
          <p14:tracePt t="46388" x="4203700" y="1739900"/>
          <p14:tracePt t="46390" x="4127500" y="1827213"/>
          <p14:tracePt t="46405" x="4065588" y="1889125"/>
          <p14:tracePt t="46406" x="4014788" y="1965325"/>
          <p14:tracePt t="46421" x="3978275" y="2039938"/>
          <p14:tracePt t="46422" x="3927475" y="2114550"/>
          <p14:tracePt t="46438" x="3890963" y="2227263"/>
          <p14:tracePt t="46439" x="3865563" y="2314575"/>
          <p14:tracePt t="46455" x="3827463" y="2414588"/>
          <p14:tracePt t="46455" x="3802063" y="2527300"/>
          <p14:tracePt t="46471" x="3790950" y="2627313"/>
          <p14:tracePt t="46473" x="3778250" y="2740025"/>
          <p14:tracePt t="46488" x="3752850" y="2840038"/>
          <p14:tracePt t="46489" x="3740150" y="2965450"/>
          <p14:tracePt t="46505" x="3740150" y="3054350"/>
          <p14:tracePt t="46505" x="3740150" y="3165475"/>
          <p14:tracePt t="46521" x="3740150" y="3290888"/>
          <p14:tracePt t="46523" x="3740150" y="3378200"/>
          <p14:tracePt t="46538" x="3740150" y="3516313"/>
          <p14:tracePt t="46539" x="3752850" y="3616325"/>
          <p14:tracePt t="46555" x="3765550" y="3716338"/>
          <p14:tracePt t="46555" x="3778250" y="3829050"/>
          <p14:tracePt t="46557" x="3814763" y="3905250"/>
          <p14:tracePt t="46571" x="3827463" y="4005263"/>
          <p14:tracePt t="46573" x="3840163" y="4067175"/>
          <p14:tracePt t="46588" x="3878263" y="4154488"/>
          <p14:tracePt t="46589" x="3890963" y="4205288"/>
          <p14:tracePt t="46605" x="3952875" y="4305300"/>
          <p14:tracePt t="46606" x="3952875" y="4341813"/>
          <p14:tracePt t="46621" x="3990975" y="4379913"/>
          <p14:tracePt t="46622" x="4014788" y="4430713"/>
          <p14:tracePt t="46638" x="4014788" y="4467225"/>
          <p14:tracePt t="46639" x="4065588" y="4505325"/>
          <p14:tracePt t="46655" x="4090988" y="4530725"/>
          <p14:tracePt t="46655" x="4103688" y="4543425"/>
          <p14:tracePt t="46671" x="4127500" y="4579938"/>
          <p14:tracePt t="46672" x="4140200" y="4592638"/>
          <p14:tracePt t="46688" x="4165600" y="4618038"/>
          <p14:tracePt t="46689" x="4191000" y="4630738"/>
          <p14:tracePt t="46705" x="4203700" y="4643438"/>
          <p14:tracePt t="46705" x="4227513" y="4656138"/>
          <p14:tracePt t="46721" x="4252913" y="4667250"/>
          <p14:tracePt t="46722" x="4265613" y="4679950"/>
          <p14:tracePt t="46738" x="4291013" y="4692650"/>
          <p14:tracePt t="46739" x="4340225" y="4692650"/>
          <p14:tracePt t="46755" x="4391025" y="4718050"/>
          <p14:tracePt t="46755" x="4427538" y="4718050"/>
          <p14:tracePt t="46757" x="4478338" y="4718050"/>
          <p14:tracePt t="46771" x="4540250" y="4718050"/>
          <p14:tracePt t="46773" x="4591050" y="4718050"/>
          <p14:tracePt t="46788" x="4678363" y="4718050"/>
          <p14:tracePt t="46789" x="4727575" y="4718050"/>
          <p14:tracePt t="46805" x="4829175" y="4718050"/>
          <p14:tracePt t="46805" x="4916488" y="4718050"/>
          <p14:tracePt t="46821" x="5040313" y="4718050"/>
          <p14:tracePt t="46822" x="5153025" y="4718050"/>
          <p14:tracePt t="46838" x="5278438" y="4718050"/>
          <p14:tracePt t="46839" x="5365750" y="4718050"/>
          <p14:tracePt t="46855" x="5429250" y="4705350"/>
          <p14:tracePt t="46855" x="5591175" y="4667250"/>
          <p14:tracePt t="46871" x="5665788" y="4656138"/>
          <p14:tracePt t="46872" x="5691188" y="4630738"/>
          <p14:tracePt t="46888" x="5778500" y="4605338"/>
          <p14:tracePt t="46889" x="5816600" y="4592638"/>
          <p14:tracePt t="46905" x="5842000" y="4579938"/>
          <p14:tracePt t="46905" x="5867400" y="4554538"/>
          <p14:tracePt t="46921" x="5891213" y="4530725"/>
          <p14:tracePt t="46922" x="5903913" y="4518025"/>
          <p14:tracePt t="46938" x="5929313" y="4492625"/>
          <p14:tracePt t="46939" x="5942013" y="4479925"/>
          <p14:tracePt t="46955" x="5954713" y="4454525"/>
          <p14:tracePt t="46955" x="5967413" y="4405313"/>
          <p14:tracePt t="46957" x="5978525" y="4379913"/>
          <p14:tracePt t="46971" x="6016625" y="4341813"/>
          <p14:tracePt t="46973" x="6042025" y="4292600"/>
          <p14:tracePt t="46991" x="6091238" y="4179888"/>
          <p14:tracePt t="47005" x="6154738" y="4105275"/>
          <p14:tracePt t="47006" x="6180138" y="4054475"/>
          <p14:tracePt t="47026" x="6216650" y="3992563"/>
          <p14:tracePt t="47027" x="6216650" y="3916363"/>
          <p14:tracePt t="47038" x="6229350" y="3867150"/>
          <p14:tracePt t="47039" x="6242050" y="3792538"/>
          <p14:tracePt t="47055" x="6242050" y="3729038"/>
          <p14:tracePt t="47055" x="6267450" y="3667125"/>
          <p14:tracePt t="47071" x="6267450" y="3616325"/>
          <p14:tracePt t="47072" x="6280150" y="3554413"/>
          <p14:tracePt t="47088" x="6280150" y="3503613"/>
          <p14:tracePt t="47089" x="6280150" y="3429000"/>
          <p14:tracePt t="47105" x="6280150" y="3390900"/>
          <p14:tracePt t="47105" x="6280150" y="3328988"/>
          <p14:tracePt t="47121" x="6280150" y="3278188"/>
          <p14:tracePt t="47122" x="6280150" y="3228975"/>
          <p14:tracePt t="47138" x="6267450" y="3165475"/>
          <p14:tracePt t="47139" x="6242050" y="3116263"/>
          <p14:tracePt t="47155" x="6203950" y="3028950"/>
          <p14:tracePt t="47155" x="6191250" y="2990850"/>
          <p14:tracePt t="47157" x="6142038" y="2916238"/>
          <p14:tracePt t="47171" x="6129338" y="2878138"/>
          <p14:tracePt t="47173" x="6091238" y="2816225"/>
          <p14:tracePt t="47188" x="6067425" y="2752725"/>
          <p14:tracePt t="47190" x="6054725" y="2728913"/>
          <p14:tracePt t="47205" x="6003925" y="2690813"/>
          <p14:tracePt t="47205" x="5978525" y="2652713"/>
          <p14:tracePt t="47221" x="5954713" y="2627313"/>
          <p14:tracePt t="47223" x="5916613" y="2603500"/>
          <p14:tracePt t="47238" x="5891213" y="2565400"/>
          <p14:tracePt t="47239" x="5854700" y="2552700"/>
          <p14:tracePt t="47255" x="5816600" y="2527300"/>
          <p14:tracePt t="47255" x="5791200" y="2503488"/>
          <p14:tracePt t="47271" x="5741988" y="2478088"/>
          <p14:tracePt t="47272" x="5691188" y="2452688"/>
          <p14:tracePt t="47288" x="5629275" y="2414588"/>
          <p14:tracePt t="47289" x="5554663" y="2390775"/>
          <p14:tracePt t="47305" x="5516563" y="2378075"/>
          <p14:tracePt t="47305" x="5441950" y="2365375"/>
          <p14:tracePt t="47321" x="5429250" y="2365375"/>
          <p14:tracePt t="47323" x="5378450" y="2352675"/>
          <p14:tracePt t="47338" x="5329238" y="2339975"/>
          <p14:tracePt t="47339" x="5278438" y="2339975"/>
          <p14:tracePt t="47355" x="5229225" y="2327275"/>
          <p14:tracePt t="47355" x="5178425" y="2327275"/>
          <p14:tracePt t="47357" x="5103813" y="2327275"/>
          <p14:tracePt t="47371" x="5016500" y="2327275"/>
          <p14:tracePt t="47373" x="4953000" y="2327275"/>
          <p14:tracePt t="47388" x="4878388" y="2327275"/>
          <p14:tracePt t="47389" x="4803775" y="2327275"/>
          <p14:tracePt t="47405" x="4752975" y="2327275"/>
          <p14:tracePt t="47405" x="4665663" y="2327275"/>
          <p14:tracePt t="47421" x="4640263" y="2327275"/>
          <p14:tracePt t="47422" x="4578350" y="2327275"/>
          <p14:tracePt t="47438" x="4516438" y="2352675"/>
          <p14:tracePt t="47439" x="4478338" y="2365375"/>
          <p14:tracePt t="47455" x="4391025" y="2390775"/>
          <p14:tracePt t="47455" x="4314825" y="2439988"/>
          <p14:tracePt t="47471" x="4265613" y="2478088"/>
          <p14:tracePt t="47472" x="4191000" y="2516188"/>
          <p14:tracePt t="47488" x="4127500" y="2578100"/>
          <p14:tracePt t="47489" x="4065588" y="2640013"/>
          <p14:tracePt t="47505" x="4002088" y="2703513"/>
          <p14:tracePt t="47505" x="3978275" y="2740025"/>
          <p14:tracePt t="47521" x="3927475" y="2803525"/>
          <p14:tracePt t="47522" x="3890963" y="2878138"/>
          <p14:tracePt t="47538" x="3878263" y="2903538"/>
          <p14:tracePt t="47539" x="3827463" y="2978150"/>
          <p14:tracePt t="47555" x="3814763" y="3016250"/>
          <p14:tracePt t="47555" x="3802063" y="3054350"/>
          <p14:tracePt t="47557" x="3790950" y="3116263"/>
          <p14:tracePt t="47571" x="3778250" y="3128963"/>
          <p14:tracePt t="47573" x="3778250" y="3165475"/>
          <p14:tracePt t="47588" x="3778250" y="3203575"/>
          <p14:tracePt t="47589" x="3778250" y="3254375"/>
          <p14:tracePt t="47604" x="3778250" y="3290888"/>
          <p14:tracePt t="47605" x="3778250" y="3328988"/>
          <p14:tracePt t="47621" x="3778250" y="3354388"/>
          <p14:tracePt t="47621" x="3778250" y="3390900"/>
          <p14:tracePt t="47638" x="3778250" y="3416300"/>
          <p14:tracePt t="47638" x="3778250" y="3454400"/>
          <p14:tracePt t="47654" x="3778250" y="3490913"/>
          <p14:tracePt t="47655" x="3778250" y="3516313"/>
          <p14:tracePt t="47671" x="3790950" y="3554413"/>
          <p14:tracePt t="47672" x="3790950" y="3590925"/>
          <p14:tracePt t="47688" x="3814763" y="3629025"/>
          <p14:tracePt t="47689" x="3814763" y="3654425"/>
          <p14:tracePt t="47705" x="3827463" y="3679825"/>
          <p14:tracePt t="47705" x="3840163" y="3692525"/>
          <p14:tracePt t="47721" x="3840163" y="3729038"/>
          <p14:tracePt t="47722" x="3865563" y="3754438"/>
          <p14:tracePt t="47738" x="3878263" y="3779838"/>
          <p14:tracePt t="47739" x="3878263" y="3792538"/>
          <p14:tracePt t="47755" x="3890963" y="3829050"/>
          <p14:tracePt t="47755" x="3890963" y="3841750"/>
          <p14:tracePt t="47757" x="3902075" y="3867150"/>
          <p14:tracePt t="47771" x="3902075" y="3879850"/>
          <p14:tracePt t="47773" x="3914775" y="3905250"/>
          <p14:tracePt t="47788" x="3914775" y="3916363"/>
          <p14:tracePt t="47789" x="3927475" y="3929063"/>
          <p14:tracePt t="47805" x="3940175" y="3941763"/>
          <p14:tracePt t="47806" x="3940175" y="3954463"/>
          <p14:tracePt t="47821" x="3940175" y="3967163"/>
          <p14:tracePt t="47822" x="3952875" y="3979863"/>
          <p14:tracePt t="47845" x="3965575" y="3992563"/>
          <p14:tracePt t="47901" x="3965575" y="4005263"/>
          <p14:tracePt t="47957" x="3978275" y="4005263"/>
          <p14:tracePt t="47973" x="3990975" y="4017963"/>
          <p14:tracePt t="48029" x="4002088" y="4029075"/>
          <p14:tracePt t="48053" x="4014788" y="4041775"/>
          <p14:tracePt t="48071" x="4027488" y="4041775"/>
          <p14:tracePt t="48088" x="4040188" y="4054475"/>
          <p14:tracePt t="48165" x="4065588" y="4079875"/>
          <p14:tracePt t="48197" x="4078288" y="4092575"/>
          <p14:tracePt t="48293" x="4090988" y="4105275"/>
          <p14:tracePt t="48305" x="4103688" y="4105275"/>
          <p14:tracePt t="48321" x="4103688" y="4117975"/>
          <p14:tracePt t="48338" x="4114800" y="4129088"/>
          <p14:tracePt t="48355" x="4127500" y="4129088"/>
          <p14:tracePt t="48355" x="4152900" y="4154488"/>
          <p14:tracePt t="48357" x="4178300" y="4154488"/>
          <p14:tracePt t="48371" x="4203700" y="4179888"/>
          <p14:tracePt t="48373" x="4227513" y="4179888"/>
          <p14:tracePt t="48388" x="4252913" y="4192588"/>
          <p14:tracePt t="48389" x="4291013" y="4205288"/>
          <p14:tracePt t="48405" x="4340225" y="4217988"/>
          <p14:tracePt t="48406" x="4365625" y="4217988"/>
          <p14:tracePt t="48421" x="4403725" y="4217988"/>
          <p14:tracePt t="48423" x="4452938" y="4217988"/>
          <p14:tracePt t="48438" x="4465638" y="4217988"/>
          <p14:tracePt t="48439" x="4478338" y="4217988"/>
          <p14:tracePt t="48455" x="4516438" y="4217988"/>
          <p14:tracePt t="48455" x="4540250" y="4217988"/>
          <p14:tracePt t="48471" x="4565650" y="4217988"/>
          <p14:tracePt t="48472" x="4578350" y="4217988"/>
          <p14:tracePt t="48488" x="4591050" y="4217988"/>
          <p14:tracePt t="48533" x="4603750" y="4217988"/>
          <p14:tracePt t="48549" x="4616450" y="4217988"/>
          <p14:tracePt t="48573" x="4616450" y="4205288"/>
          <p14:tracePt t="48588" x="4616450" y="4192588"/>
          <p14:tracePt t="48589" x="4616450" y="4167188"/>
          <p14:tracePt t="48605" x="4616450" y="4129088"/>
          <p14:tracePt t="48621" x="4616450" y="4117975"/>
          <p14:tracePt t="48622" x="4616450" y="4092575"/>
          <p14:tracePt t="48638" x="4616450" y="4054475"/>
          <p14:tracePt t="48655" x="4603750" y="4041775"/>
          <p14:tracePt t="48655" x="4591050" y="4029075"/>
          <p14:tracePt t="48671" x="4591050" y="3992563"/>
          <p14:tracePt t="48672" x="4565650" y="3954463"/>
          <p14:tracePt t="48688" x="4552950" y="3941763"/>
          <p14:tracePt t="48689" x="4540250" y="3905250"/>
          <p14:tracePt t="48705" x="4516438" y="3879850"/>
          <p14:tracePt t="48705" x="4491038" y="3867150"/>
          <p14:tracePt t="48721" x="4478338" y="3841750"/>
          <p14:tracePt t="48722" x="4416425" y="3816350"/>
          <p14:tracePt t="48738" x="4391025" y="3792538"/>
          <p14:tracePt t="48739" x="4352925" y="3767138"/>
          <p14:tracePt t="48755" x="4303713" y="3741738"/>
          <p14:tracePt t="48755" x="4240213" y="3692525"/>
          <p14:tracePt t="48757" x="4203700" y="3667125"/>
          <p14:tracePt t="48771" x="4152900" y="3616325"/>
          <p14:tracePt t="48773" x="4103688" y="3590925"/>
          <p14:tracePt t="48788" x="4027488" y="3554413"/>
          <p14:tracePt t="48789" x="3940175" y="3503613"/>
          <p14:tracePt t="48805" x="3902075" y="3479800"/>
          <p14:tracePt t="48805" x="3840163" y="3441700"/>
          <p14:tracePt t="48821" x="3778250" y="3416300"/>
          <p14:tracePt t="48822" x="3714750" y="3367088"/>
          <p14:tracePt t="48838" x="3678238" y="3354388"/>
          <p14:tracePt t="48838" x="3614738" y="3303588"/>
          <p14:tracePt t="48854" x="3578225" y="3290888"/>
          <p14:tracePt t="48855" x="3527425" y="3254375"/>
          <p14:tracePt t="48871" x="3489325" y="3228975"/>
          <p14:tracePt t="48872" x="3440113" y="3203575"/>
          <p14:tracePt t="48888" x="3402013" y="3165475"/>
          <p14:tracePt t="48889" x="3365500" y="3154363"/>
          <p14:tracePt t="48905" x="3314700" y="3116263"/>
          <p14:tracePt t="48905" x="3289300" y="3090863"/>
          <p14:tracePt t="48921" x="3252788" y="3065463"/>
          <p14:tracePt t="48922" x="3240088" y="3054350"/>
          <p14:tracePt t="48938" x="3214688" y="3041650"/>
          <p14:tracePt t="48939" x="3189288" y="3003550"/>
          <p14:tracePt t="48955" x="3165475" y="2978150"/>
          <p14:tracePt t="48955" x="3127375" y="2952750"/>
          <p14:tracePt t="48957" x="3114675" y="2916238"/>
          <p14:tracePt t="48971" x="3089275" y="2890838"/>
          <p14:tracePt t="48973" x="3065463" y="2878138"/>
          <p14:tracePt t="48990" x="2989263" y="2803525"/>
          <p14:tracePt t="49005" x="2963863" y="2765425"/>
          <p14:tracePt t="49005" x="2940050" y="2752725"/>
          <p14:tracePt t="49026" x="2901950" y="2716213"/>
          <p14:tracePt t="49027" x="2889250" y="2703513"/>
          <p14:tracePt t="49038" x="2852738" y="2678113"/>
          <p14:tracePt t="49038" x="2827338" y="2652713"/>
          <p14:tracePt t="49055" x="2814638" y="2652713"/>
          <p14:tracePt t="49055" x="2789238" y="2627313"/>
          <p14:tracePt t="49071" x="2776538" y="2616200"/>
          <p14:tracePt t="49072" x="2752725" y="2603500"/>
          <p14:tracePt t="49088" x="2740025" y="2590800"/>
          <p14:tracePt t="49088" x="2727325" y="2578100"/>
          <p14:tracePt t="49105" x="2714625" y="2565400"/>
          <p14:tracePt t="49105" x="2714625" y="2552700"/>
          <p14:tracePt t="49121" x="2701925" y="2540000"/>
          <p14:tracePt t="49122" x="2689225" y="2540000"/>
          <p14:tracePt t="49138" x="2676525" y="2527300"/>
          <p14:tracePt t="49139" x="2663825" y="2516188"/>
          <p14:tracePt t="49154" x="2663825" y="2503488"/>
          <p14:tracePt t="49173" x="2651125" y="2503488"/>
          <p14:tracePt t="49309" x="2640013" y="2503488"/>
          <p14:tracePt t="49321" x="2627313" y="2503488"/>
          <p14:tracePt t="49338" x="2627313" y="2516188"/>
          <p14:tracePt t="49338" x="2627313" y="2540000"/>
          <p14:tracePt t="49355" x="2627313" y="2578100"/>
          <p14:tracePt t="49355" x="2614613" y="2603500"/>
          <p14:tracePt t="49357" x="2614613" y="2640013"/>
          <p14:tracePt t="49371" x="2614613" y="2665413"/>
          <p14:tracePt t="49373" x="2614613" y="2690813"/>
          <p14:tracePt t="49388" x="2614613" y="2740025"/>
          <p14:tracePt t="49389" x="2614613" y="2778125"/>
          <p14:tracePt t="49405" x="2614613" y="2816225"/>
          <p14:tracePt t="49406" x="2614613" y="2840038"/>
          <p14:tracePt t="49421" x="2614613" y="2865438"/>
          <p14:tracePt t="49422" x="2614613" y="2903538"/>
          <p14:tracePt t="49438" x="2614613" y="2928938"/>
          <p14:tracePt t="49438" x="2614613" y="2965450"/>
          <p14:tracePt t="49454" x="2614613" y="3003550"/>
          <p14:tracePt t="49455" x="2614613" y="3028950"/>
          <p14:tracePt t="49471" x="2614613" y="3054350"/>
          <p14:tracePt t="49472" x="2614613" y="3090863"/>
          <p14:tracePt t="49488" x="2640013" y="3128963"/>
          <p14:tracePt t="49488" x="2640013" y="3165475"/>
          <p14:tracePt t="49504" x="2640013" y="3203575"/>
          <p14:tracePt t="49505" x="2651125" y="3241675"/>
          <p14:tracePt t="49521" x="2663825" y="3267075"/>
          <p14:tracePt t="49522" x="2663825" y="3290888"/>
          <p14:tracePt t="49538" x="2676525" y="3341688"/>
          <p14:tracePt t="49538" x="2689225" y="3354388"/>
          <p14:tracePt t="49554" x="2714625" y="3390900"/>
          <p14:tracePt t="49555" x="2752725" y="3454400"/>
          <p14:tracePt t="49557" x="2752725" y="3467100"/>
          <p14:tracePt t="49571" x="2763838" y="3516313"/>
          <p14:tracePt t="49573" x="2789238" y="3541713"/>
          <p14:tracePt t="49588" x="2801938" y="3567113"/>
          <p14:tracePt t="49604" x="2801938" y="3579813"/>
          <p14:tracePt t="49606" x="2801938" y="3603625"/>
          <p14:tracePt t="49621" x="2814638" y="3629025"/>
          <p14:tracePt t="49638" x="2827338" y="3654425"/>
          <p14:tracePt t="49654" x="2840038" y="3679825"/>
          <p14:tracePt t="49655" x="2852738" y="3692525"/>
          <p14:tracePt t="49671" x="2852738" y="3716338"/>
          <p14:tracePt t="49693" x="2852738" y="3729038"/>
          <p14:tracePt t="49709" x="2863850" y="3741738"/>
          <p14:tracePt t="49741" x="2863850" y="3754438"/>
          <p14:tracePt t="49789" x="2876550" y="3754438"/>
          <p14:tracePt t="50365" x="2889250" y="3754438"/>
          <p14:tracePt t="50373" x="2889250" y="3741738"/>
          <p14:tracePt t="50388" x="2914650" y="3716338"/>
          <p14:tracePt t="50405" x="2914650" y="3692525"/>
          <p14:tracePt t="50421" x="2927350" y="3692525"/>
          <p14:tracePt t="50669" x="2927350" y="3679825"/>
          <p14:tracePt t="50725" x="2914650" y="3679825"/>
          <p14:tracePt t="50765" x="2889250" y="3679825"/>
          <p14:tracePt t="50909" x="2876550" y="3679825"/>
          <p14:tracePt t="50921" x="2863850" y="3679825"/>
          <p14:tracePt t="51805" x="2852738" y="3703638"/>
          <p14:tracePt t="51821" x="2840038" y="3716338"/>
          <p14:tracePt t="51822" x="2840038" y="3729038"/>
          <p14:tracePt t="51838" x="2840038" y="3754438"/>
          <p14:tracePt t="51854" x="2840038" y="3767138"/>
          <p14:tracePt t="51855" x="2840038" y="3792538"/>
          <p14:tracePt t="51871" x="2840038" y="3803650"/>
          <p14:tracePt t="51872" x="2840038" y="3816350"/>
          <p14:tracePt t="51888" x="2840038" y="3829050"/>
          <p14:tracePt t="51904" x="2840038" y="3841750"/>
          <p14:tracePt t="51905" x="2840038" y="3879850"/>
          <p14:tracePt t="51921" x="2889250" y="3929063"/>
          <p14:tracePt t="51922" x="2976563" y="4005263"/>
          <p14:tracePt t="51938" x="3089275" y="4079875"/>
          <p14:tracePt t="51938" x="3201988" y="4129088"/>
          <p14:tracePt t="51954" x="3276600" y="4179888"/>
          <p14:tracePt t="51955" x="3352800" y="4230688"/>
          <p14:tracePt t="51957" x="3402013" y="4267200"/>
          <p14:tracePt t="51988" x="3414713" y="4279900"/>
          <p14:tracePt t="51991" x="3427413" y="4292600"/>
          <p14:tracePt t="52005" x="3427413" y="4305300"/>
          <p14:tracePt t="52025" x="3427413" y="4318000"/>
          <p14:tracePt t="52026" x="3452813" y="4330700"/>
          <p14:tracePt t="52038" x="3452813" y="4367213"/>
          <p14:tracePt t="52038" x="3452813" y="4379913"/>
          <p14:tracePt t="52054" x="3452813" y="4392613"/>
          <p14:tracePt t="52055" x="3465513" y="4430713"/>
          <p14:tracePt t="52071" x="3465513" y="4443413"/>
          <p14:tracePt t="52072" x="3465513" y="4454525"/>
          <p14:tracePt t="52088" x="3465513" y="4479925"/>
          <p14:tracePt t="52104" x="3465513" y="4505325"/>
          <p14:tracePt t="52105" x="3489325" y="4518025"/>
          <p14:tracePt t="52121" x="3489325" y="4530725"/>
          <p14:tracePt t="52138" x="3502025" y="4543425"/>
          <p14:tracePt t="52154" x="3502025" y="4554538"/>
          <p14:tracePt t="52171" x="3502025" y="4567238"/>
          <p14:tracePt t="52188" x="3502025" y="4579938"/>
          <p14:tracePt t="52189" x="3502025" y="4605338"/>
          <p14:tracePt t="52204" x="3489325" y="4618038"/>
          <p14:tracePt t="52221" x="3478213" y="4630738"/>
          <p14:tracePt t="52222" x="3452813" y="4656138"/>
          <p14:tracePt t="52238" x="3440113" y="4656138"/>
          <p14:tracePt t="52239" x="3440113" y="4679950"/>
          <p14:tracePt t="52254" x="3427413" y="4679950"/>
          <p14:tracePt t="52256" x="3414713" y="4692650"/>
          <p14:tracePt t="52271" x="3402013" y="4692650"/>
          <p14:tracePt t="52272" x="3389313" y="4718050"/>
          <p14:tracePt t="52288" x="3365500" y="4730750"/>
          <p14:tracePt t="52304" x="3340100" y="4756150"/>
          <p14:tracePt t="52306" x="3327400" y="4756150"/>
          <p14:tracePt t="52321" x="3327400" y="4768850"/>
          <p14:tracePt t="52322" x="3302000" y="4768850"/>
          <p14:tracePt t="52338" x="3276600" y="4768850"/>
          <p14:tracePt t="52338" x="3265488" y="4779963"/>
          <p14:tracePt t="52354" x="3240088" y="4792663"/>
          <p14:tracePt t="52355" x="3227388" y="4805363"/>
          <p14:tracePt t="52371" x="3201988" y="4818063"/>
          <p14:tracePt t="52797" x="3227388" y="4743450"/>
          <p14:tracePt t="52805" x="3289300" y="4605338"/>
          <p14:tracePt t="52821" x="3365500" y="4430713"/>
          <p14:tracePt t="52822" x="3465513" y="4192588"/>
          <p14:tracePt t="52838" x="3614738" y="3841750"/>
          <p14:tracePt t="52838" x="3727450" y="3579813"/>
          <p14:tracePt t="52854" x="3865563" y="3278188"/>
          <p14:tracePt t="52855" x="3965575" y="2965450"/>
          <p14:tracePt t="52871" x="4065588" y="2652713"/>
          <p14:tracePt t="52872" x="4140200" y="2303463"/>
          <p14:tracePt t="52888" x="4240213" y="1989138"/>
          <p14:tracePt t="52888" x="4327525" y="1539875"/>
          <p14:tracePt t="52904" x="4378325" y="1114425"/>
          <p14:tracePt t="52905" x="4378325" y="663575"/>
          <p14:tracePt t="52921" x="4378325" y="212725"/>
          <p14:tracePt t="53142" x="0" y="487363"/>
          <p14:tracePt t="53192" x="125413" y="2139950"/>
          <p14:tracePt t="53192" x="187325" y="2378075"/>
          <p14:tracePt t="53209" x="300038" y="2640013"/>
          <p14:tracePt t="53210" x="438150" y="2941638"/>
          <p14:tracePt t="53226" x="574675" y="3203575"/>
          <p14:tracePt t="53227" x="700088" y="3441700"/>
          <p14:tracePt t="53229" x="863600" y="3679825"/>
          <p14:tracePt t="53241" x="1038225" y="3929063"/>
          <p14:tracePt t="53258" x="1189038" y="4117975"/>
          <p14:tracePt t="53259" x="1312863" y="4267200"/>
          <p14:tracePt t="53261" x="1450975" y="4430713"/>
          <p14:tracePt t="53271" x="1563688" y="4518025"/>
          <p14:tracePt t="53288" x="1725613" y="4618038"/>
          <p14:tracePt t="53288" x="1876425" y="4679950"/>
          <p14:tracePt t="53304" x="2001838" y="4743450"/>
          <p14:tracePt t="53305" x="2076450" y="4768850"/>
          <p14:tracePt t="53321" x="2127250" y="4805363"/>
          <p14:tracePt t="53322" x="2201863" y="4830763"/>
          <p14:tracePt t="53338" x="2251075" y="4843463"/>
          <p14:tracePt t="53338" x="2276475" y="4856163"/>
          <p14:tracePt t="53354" x="2289175" y="4868863"/>
          <p14:tracePt t="53355" x="2327275" y="4868863"/>
          <p14:tracePt t="53371" x="2338388" y="4868863"/>
          <p14:tracePt t="53372" x="2351088" y="4868863"/>
          <p14:tracePt t="53373" x="2363788" y="4868863"/>
          <p14:tracePt t="53404" x="2376488" y="4868863"/>
          <p14:tracePt t="53421" x="2401888" y="4868863"/>
          <p14:tracePt t="53438" x="2427288" y="4868863"/>
          <p14:tracePt t="53438" x="2439988" y="4868863"/>
          <p14:tracePt t="53454" x="2451100" y="4868863"/>
          <p14:tracePt t="53455" x="2463800" y="4868863"/>
          <p14:tracePt t="53471" x="2476500" y="4868863"/>
          <p14:tracePt t="53471" x="2489200" y="4868863"/>
          <p14:tracePt t="53488" x="2501900" y="4868863"/>
          <p14:tracePt t="53488" x="2514600" y="4868863"/>
          <p14:tracePt t="53504" x="2527300" y="4868863"/>
          <p14:tracePt t="53521" x="2540000" y="4868863"/>
          <p14:tracePt t="53538" x="2551113" y="4868863"/>
          <p14:tracePt t="53538" x="2563813" y="4868863"/>
          <p14:tracePt t="53573" x="2576513" y="4868863"/>
          <p14:tracePt t="53587" x="2601913" y="4879975"/>
          <p14:tracePt t="53605" x="2614613" y="4879975"/>
          <p14:tracePt t="53661" x="2627313" y="4879975"/>
          <p14:tracePt t="53685" x="2640013" y="4879975"/>
          <p14:tracePt t="53701" x="2651125" y="4892675"/>
          <p14:tracePt t="53789" x="2663825" y="4905375"/>
          <p14:tracePt t="53965" x="2676525" y="4918075"/>
          <p14:tracePt t="54061" x="2689225" y="4918075"/>
          <p14:tracePt t="55565" x="2689225" y="4930775"/>
          <p14:tracePt t="55573" x="2727325" y="4930775"/>
          <p14:tracePt t="55587" x="2789238" y="4930775"/>
          <p14:tracePt t="55589" x="2889250" y="4930775"/>
          <p14:tracePt t="55604" x="3001963" y="4930775"/>
          <p14:tracePt t="55605" x="3076575" y="4930775"/>
          <p14:tracePt t="55621" x="3165475" y="4930775"/>
          <p14:tracePt t="55621" x="3240088" y="4930775"/>
          <p14:tracePt t="55637" x="3327400" y="4930775"/>
          <p14:tracePt t="55638" x="3389313" y="4930775"/>
          <p14:tracePt t="55654" x="3465513" y="4930775"/>
          <p14:tracePt t="55655" x="3565525" y="4930775"/>
          <p14:tracePt t="55671" x="3665538" y="4930775"/>
          <p14:tracePt t="55671" x="3765550" y="4930775"/>
          <p14:tracePt t="55687" x="3878263" y="4930775"/>
          <p14:tracePt t="55688" x="3990975" y="4930775"/>
          <p14:tracePt t="55705" x="4165600" y="4930775"/>
          <p14:tracePt t="55705" x="4340225" y="4918075"/>
          <p14:tracePt t="55721" x="4527550" y="4879975"/>
          <p14:tracePt t="55721" x="4791075" y="4856163"/>
          <p14:tracePt t="55737" x="5129213" y="4792663"/>
          <p14:tracePt t="55738" x="5465763" y="4730750"/>
          <p14:tracePt t="55754" x="5754688" y="4718050"/>
          <p14:tracePt t="55755" x="6091238" y="4656138"/>
          <p14:tracePt t="55771" x="6354763" y="4618038"/>
          <p14:tracePt t="55771" x="6716713" y="4554538"/>
          <p14:tracePt t="55773" x="6905625" y="4543425"/>
          <p14:tracePt t="55787" x="7154863" y="4505325"/>
          <p14:tracePt t="55789" x="7392988" y="4454525"/>
          <p14:tracePt t="55804" x="7567613" y="4443413"/>
          <p14:tracePt t="55805" x="7742238" y="4418013"/>
          <p14:tracePt t="55821" x="7880350" y="4379913"/>
          <p14:tracePt t="55822" x="8067675" y="4354513"/>
          <p14:tracePt t="55837" x="8231188" y="4330700"/>
          <p14:tracePt t="55838" x="8380413" y="4305300"/>
          <p14:tracePt t="55854" x="8556625" y="4292600"/>
          <p14:tracePt t="55855" x="8693150" y="4241800"/>
          <p14:tracePt t="55871" x="8831263" y="4217988"/>
          <p14:tracePt t="55871" x="8956675" y="4205288"/>
          <p14:tracePt t="55887" x="9031288" y="4179888"/>
          <p14:tracePt t="55889" x="9093200" y="41671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D5373E3F-5510-4F56-9FFF-1993707C8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xmlns="" id="{E8ABC25F-1150-4709-BD32-C45C5F923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52600" y="304800"/>
            <a:ext cx="8686800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0779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15"/>
    </mc:Choice>
    <mc:Fallback xmlns="">
      <p:transition spd="slow" advTm="97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45" x="800100" y="2716213"/>
          <p14:tracePt t="17547" x="1350963" y="2852738"/>
          <p14:tracePt t="17549" x="1701800" y="2965450"/>
          <p14:tracePt t="17562" x="2051050" y="3065463"/>
          <p14:tracePt t="17566" x="2276475" y="3103563"/>
          <p14:tracePt t="17578" x="2451100" y="3128963"/>
          <p14:tracePt t="17582" x="2589213" y="3165475"/>
          <p14:tracePt t="17594" x="2676525" y="3165475"/>
          <p14:tracePt t="17597" x="2776538" y="3165475"/>
          <p14:tracePt t="17611" x="2863850" y="3165475"/>
          <p14:tracePt t="17614" x="2963863" y="3165475"/>
          <p14:tracePt t="17628" x="3065463" y="3128963"/>
          <p14:tracePt t="17635" x="3165475" y="3078163"/>
          <p14:tracePt t="17637" x="3227388" y="3065463"/>
          <p14:tracePt t="17646" x="3265488" y="3054350"/>
          <p14:tracePt t="17654" x="3289300" y="3028950"/>
          <p14:tracePt t="17662" x="3302000" y="3003550"/>
          <p14:tracePt t="17669" x="3314700" y="2965450"/>
          <p14:tracePt t="17679" x="3327400" y="2952750"/>
          <p14:tracePt t="17685" x="3352800" y="2916238"/>
          <p14:tracePt t="17695" x="3389313" y="2865438"/>
          <p14:tracePt t="17701" x="3452813" y="2816225"/>
          <p14:tracePt t="17712" x="3502025" y="2778125"/>
          <p14:tracePt t="17717" x="3602038" y="2740025"/>
          <p14:tracePt t="17728" x="3678238" y="2716213"/>
          <p14:tracePt t="17733" x="3778250" y="2678113"/>
          <p14:tracePt t="17745" x="3852863" y="2640013"/>
          <p14:tracePt t="17752" x="3927475" y="2616200"/>
          <p14:tracePt t="17762" x="3978275" y="2590800"/>
          <p14:tracePt t="17766" x="4052888" y="2565400"/>
          <p14:tracePt t="17778" x="4114800" y="2552700"/>
          <p14:tracePt t="17783" x="4165600" y="2540000"/>
          <p14:tracePt t="17795" x="4214813" y="2527300"/>
          <p14:tracePt t="17797" x="4291013" y="2503488"/>
          <p14:tracePt t="17805" x="4352925" y="2503488"/>
          <p14:tracePt t="17813" x="4391025" y="2503488"/>
          <p14:tracePt t="17827" x="4427538" y="2503488"/>
          <p14:tracePt t="17830" x="4440238" y="2503488"/>
          <p14:tracePt t="17845" x="4465638" y="2503488"/>
          <p14:tracePt t="17846" x="4491038" y="2503488"/>
          <p14:tracePt t="17861" x="4516438" y="2503488"/>
          <p14:tracePt t="17877" x="4527550" y="2503488"/>
          <p14:tracePt t="17917" x="4552950" y="2503488"/>
          <p14:tracePt t="17932" x="4565650" y="2503488"/>
          <p14:tracePt t="17965" x="4591050" y="2503488"/>
          <p14:tracePt t="17978" x="4603750" y="2516188"/>
          <p14:tracePt t="17982" x="4627563" y="2540000"/>
          <p14:tracePt t="17997" x="4640263" y="2552700"/>
          <p14:tracePt t="18011" x="4652963" y="2565400"/>
          <p14:tracePt t="18015" x="4691063" y="2578100"/>
          <p14:tracePt t="18027" x="4691063" y="2590800"/>
          <p14:tracePt t="18029" x="4703763" y="2590800"/>
          <p14:tracePt t="18045" x="4716463" y="2603500"/>
          <p14:tracePt t="18047" x="4727575" y="2616200"/>
          <p14:tracePt t="18053" x="4727575" y="2627313"/>
          <p14:tracePt t="18061" x="4740275" y="2652713"/>
          <p14:tracePt t="18077" x="4740275" y="2665413"/>
          <p14:tracePt t="18080" x="4740275" y="2678113"/>
          <p14:tracePt t="18094" x="4740275" y="2703513"/>
          <p14:tracePt t="18096" x="4752975" y="2752725"/>
          <p14:tracePt t="18100" x="4765675" y="2752725"/>
          <p14:tracePt t="18110" x="4765675" y="2790825"/>
          <p14:tracePt t="18127" x="4765675" y="2803525"/>
          <p14:tracePt t="18129" x="4765675" y="2840038"/>
          <p14:tracePt t="18132" x="4765675" y="2878138"/>
          <p14:tracePt t="18144" x="4765675" y="2903538"/>
          <p14:tracePt t="18163" x="4765675" y="2978150"/>
          <p14:tracePt t="18164" x="4765675" y="2990850"/>
          <p14:tracePt t="18181" x="4765675" y="3028950"/>
          <p14:tracePt t="18181" x="4765675" y="3054350"/>
          <p14:tracePt t="18193" x="4765675" y="3078163"/>
          <p14:tracePt t="18195" x="4765675" y="3103563"/>
          <p14:tracePt t="18211" x="4765675" y="3128963"/>
          <p14:tracePt t="18226" x="4765675" y="3141663"/>
          <p14:tracePt t="18243" x="4765675" y="3154363"/>
          <p14:tracePt t="18245" x="4765675" y="3165475"/>
          <p14:tracePt t="18260" x="4765675" y="3178175"/>
          <p14:tracePt t="18262" x="4765675" y="3190875"/>
          <p14:tracePt t="18276" x="4765675" y="3203575"/>
          <p14:tracePt t="18278" x="4765675" y="3241675"/>
          <p14:tracePt t="18293" x="4765675" y="3267075"/>
          <p14:tracePt t="18294" x="4765675" y="3278188"/>
          <p14:tracePt t="18310" x="4765675" y="3290888"/>
          <p14:tracePt t="18312" x="4765675" y="3303588"/>
          <p14:tracePt t="18326" x="4765675" y="3316288"/>
          <p14:tracePt t="18363" x="4791075" y="3354388"/>
          <p14:tracePt t="18376" x="4803775" y="3354388"/>
          <p14:tracePt t="18379" x="4829175" y="3378200"/>
          <p14:tracePt t="18393" x="4865688" y="3390900"/>
          <p14:tracePt t="18395" x="4891088" y="3416300"/>
          <p14:tracePt t="18410" x="4916488" y="3429000"/>
          <p14:tracePt t="18412" x="4953000" y="3429000"/>
          <p14:tracePt t="18426" x="4978400" y="3454400"/>
          <p14:tracePt t="18428" x="5003800" y="3467100"/>
          <p14:tracePt t="18443" x="5040313" y="3479800"/>
          <p14:tracePt t="18446" x="5053013" y="3479800"/>
          <p14:tracePt t="18460" x="5065713" y="3479800"/>
          <p14:tracePt t="18462" x="5078413" y="3479800"/>
          <p14:tracePt t="18476" x="5103813" y="3490913"/>
          <p14:tracePt t="18493" x="5129213" y="3503613"/>
          <p14:tracePt t="18494" x="5141913" y="3503613"/>
          <p14:tracePt t="18510" x="5178425" y="3503613"/>
          <p14:tracePt t="18512" x="5216525" y="3503613"/>
          <p14:tracePt t="18526" x="5229225" y="3503613"/>
          <p14:tracePt t="18527" x="5265738" y="3503613"/>
          <p14:tracePt t="18543" x="5278438" y="3503613"/>
          <p14:tracePt t="18543" x="5303838" y="3503613"/>
          <p14:tracePt t="18547" x="5329238" y="3503613"/>
          <p14:tracePt t="18560" x="5353050" y="3503613"/>
          <p14:tracePt t="18564" x="5365750" y="3503613"/>
          <p14:tracePt t="18576" x="5391150" y="3503613"/>
          <p14:tracePt t="18579" x="5403850" y="3503613"/>
          <p14:tracePt t="18593" x="5416550" y="3503613"/>
          <p14:tracePt t="18595" x="5429250" y="3503613"/>
          <p14:tracePt t="18667" x="5441950" y="3503613"/>
          <p14:tracePt t="18683" x="5454650" y="3503613"/>
          <p14:tracePt t="18693" x="5478463" y="3503613"/>
          <p14:tracePt t="18715" x="5491163" y="3503613"/>
          <p14:tracePt t="18771" x="5503863" y="3503613"/>
          <p14:tracePt t="18793" x="5516563" y="3503613"/>
          <p14:tracePt t="18794" x="5529263" y="3503613"/>
          <p14:tracePt t="18796" x="5541963" y="3503613"/>
          <p14:tracePt t="18810" x="5554663" y="3503613"/>
          <p14:tracePt t="18812" x="5565775" y="3503613"/>
          <p14:tracePt t="18827" x="5591175" y="3490913"/>
          <p14:tracePt t="18843" x="5603875" y="3490913"/>
          <p14:tracePt t="18844" x="5616575" y="3479800"/>
          <p14:tracePt t="18860" x="5629275" y="3467100"/>
          <p14:tracePt t="18876" x="5641975" y="3454400"/>
          <p14:tracePt t="18893" x="5665788" y="3454400"/>
          <p14:tracePt t="18910" x="5678488" y="3454400"/>
          <p14:tracePt t="18926" x="5691188" y="3429000"/>
          <p14:tracePt t="18928" x="5703888" y="3429000"/>
          <p14:tracePt t="18943" x="5716588" y="3429000"/>
          <p14:tracePt t="18944" x="5716588" y="3416300"/>
          <p14:tracePt t="18960" x="5729288" y="3403600"/>
          <p14:tracePt t="18976" x="5741988" y="3390900"/>
          <p14:tracePt t="18993" x="5754688" y="3378200"/>
          <p14:tracePt t="19010" x="5767388" y="3367088"/>
          <p14:tracePt t="19028" x="5778500" y="3367088"/>
          <p14:tracePt t="19045" x="5778500" y="3354388"/>
          <p14:tracePt t="19076" x="5791200" y="3341688"/>
          <p14:tracePt t="19108" x="5803900" y="3328988"/>
          <p14:tracePt t="19131" x="5803900" y="3316288"/>
          <p14:tracePt t="19156" x="5816600" y="3303588"/>
          <p14:tracePt t="19220" x="5816600" y="3290888"/>
          <p14:tracePt t="19268" x="5816600" y="3278188"/>
          <p14:tracePt t="19340" x="5816600" y="3267075"/>
          <p14:tracePt t="19371" x="5816600" y="3254375"/>
          <p14:tracePt t="19396" x="5816600" y="3241675"/>
          <p14:tracePt t="19428" x="5816600" y="3228975"/>
          <p14:tracePt t="19460" x="5816600" y="3203575"/>
          <p14:tracePt t="19508" x="5803900" y="3203575"/>
          <p14:tracePt t="19526" x="5803900" y="3190875"/>
          <p14:tracePt t="19644" x="5791200" y="3178175"/>
          <p14:tracePt t="19924" x="5778500" y="3165475"/>
          <p14:tracePt t="19972" x="5767388" y="3165475"/>
          <p14:tracePt t="20027" x="5754688" y="3165475"/>
          <p14:tracePt t="20068" x="5729288" y="3165475"/>
          <p14:tracePt t="20180" x="5716588" y="3165475"/>
          <p14:tracePt t="20220" x="5691188" y="3165475"/>
          <p14:tracePt t="20292" x="5678488" y="3165475"/>
          <p14:tracePt t="20332" x="5654675" y="3165475"/>
          <p14:tracePt t="20372" x="5641975" y="3165475"/>
          <p14:tracePt t="20404" x="5616575" y="3165475"/>
          <p14:tracePt t="20436" x="5603875" y="3165475"/>
          <p14:tracePt t="20476" x="5578475" y="3165475"/>
          <p14:tracePt t="20507" x="5565775" y="3165475"/>
          <p14:tracePt t="20556" x="5554663" y="3165475"/>
          <p14:tracePt t="20588" x="5541963" y="3165475"/>
          <p14:tracePt t="20610" x="5529263" y="3165475"/>
          <p14:tracePt t="20644" x="5516563" y="3165475"/>
          <p14:tracePt t="20660" x="5503863" y="3165475"/>
          <p14:tracePt t="20692" x="5491163" y="3165475"/>
          <p14:tracePt t="20748" x="5478463" y="3165475"/>
          <p14:tracePt t="20788" x="5465763" y="3165475"/>
          <p14:tracePt t="20810" x="5454650" y="3154363"/>
          <p14:tracePt t="20868" x="5441950" y="3154363"/>
          <p14:tracePt t="20892" x="5429250" y="3154363"/>
          <p14:tracePt t="20916" x="5416550" y="3154363"/>
          <p14:tracePt t="20947" x="5403850" y="3154363"/>
          <p14:tracePt t="20987" x="5391150" y="3154363"/>
          <p14:tracePt t="21044" x="5378450" y="3154363"/>
          <p14:tracePt t="21067" x="5365750" y="3154363"/>
          <p14:tracePt t="21084" x="5353050" y="3154363"/>
          <p14:tracePt t="21164" x="5341938" y="3154363"/>
          <p14:tracePt t="21220" x="5329238" y="3154363"/>
          <p14:tracePt t="21252" x="5316538" y="3154363"/>
          <p14:tracePt t="21276" x="5303838" y="3154363"/>
          <p14:tracePt t="21316" x="5291138" y="3154363"/>
          <p14:tracePt t="21364" x="5278438" y="3154363"/>
          <p14:tracePt t="21404" x="5278438" y="3165475"/>
          <p14:tracePt t="21524" x="5265738" y="3165475"/>
          <p14:tracePt t="21572" x="5253038" y="3165475"/>
          <p14:tracePt t="21593" x="5241925" y="3165475"/>
          <p14:tracePt t="21684" x="5229225" y="3165475"/>
          <p14:tracePt t="21700" x="5216525" y="3178175"/>
          <p14:tracePt t="21772" x="5203825" y="3178175"/>
          <p14:tracePt t="21828" x="5191125" y="3178175"/>
          <p14:tracePt t="21875" x="5178425" y="3178175"/>
          <p14:tracePt t="21893" x="5165725" y="3178175"/>
          <p14:tracePt t="21940" x="5165725" y="3190875"/>
          <p14:tracePt t="21972" x="5153025" y="3190875"/>
          <p14:tracePt t="22132" x="5141913" y="3190875"/>
          <p14:tracePt t="22196" x="5129213" y="3190875"/>
          <p14:tracePt t="22252" x="5116513" y="3190875"/>
          <p14:tracePt t="22276" x="5103813" y="3190875"/>
          <p14:tracePt t="22300" x="5091113" y="3190875"/>
          <p14:tracePt t="22356" x="5078413" y="3190875"/>
          <p14:tracePt t="22376" x="5065713" y="3190875"/>
          <p14:tracePt t="22404" x="5053013" y="3190875"/>
          <p14:tracePt t="22484" x="5040313" y="3190875"/>
          <p14:tracePt t="22508" x="5029200" y="3190875"/>
          <p14:tracePt t="22572" x="5016500" y="3190875"/>
          <p14:tracePt t="22716" x="5003800" y="3190875"/>
          <p14:tracePt t="23508" x="4991100" y="3190875"/>
          <p14:tracePt t="23900" x="4978400" y="3190875"/>
          <p14:tracePt t="25244" x="4953000" y="3190875"/>
          <p14:tracePt t="25260" x="4940300" y="3190875"/>
          <p14:tracePt t="25284" x="4929188" y="3190875"/>
          <p14:tracePt t="25293" x="4916488" y="3190875"/>
          <p14:tracePt t="25310" x="4903788" y="3190875"/>
          <p14:tracePt t="25332" x="4891088" y="3190875"/>
          <p14:tracePt t="25347" x="4878388" y="3190875"/>
          <p14:tracePt t="25379" x="4865688" y="3190875"/>
          <p14:tracePt t="25404" x="4852988" y="3190875"/>
          <p14:tracePt t="25426" x="4840288" y="3190875"/>
          <p14:tracePt t="25427" x="4829175" y="3190875"/>
          <p14:tracePt t="25460" x="4816475" y="3190875"/>
          <p14:tracePt t="25476" x="4803775" y="3190875"/>
          <p14:tracePt t="25493" x="4791075" y="3190875"/>
          <p14:tracePt t="25509" x="4778375" y="3190875"/>
          <p14:tracePt t="25526" x="4765675" y="3190875"/>
          <p14:tracePt t="25527" x="4752975" y="3190875"/>
          <p14:tracePt t="25543" x="4740275" y="3190875"/>
          <p14:tracePt t="25548" x="4727575" y="3190875"/>
          <p14:tracePt t="25559" x="4703763" y="3190875"/>
          <p14:tracePt t="25576" x="4691063" y="3190875"/>
          <p14:tracePt t="25579" x="4678363" y="3190875"/>
          <p14:tracePt t="25595" x="4665663" y="3190875"/>
          <p14:tracePt t="25626" x="4652963" y="3190875"/>
          <p14:tracePt t="25628" x="4640263" y="3190875"/>
          <p14:tracePt t="25668" x="4627563" y="3190875"/>
          <p14:tracePt t="25716" x="4616450" y="3190875"/>
          <p14:tracePt t="25987" x="4603750" y="3190875"/>
          <p14:tracePt t="26012" x="4578350" y="3190875"/>
          <p14:tracePt t="26027" x="4565650" y="3190875"/>
          <p14:tracePt t="26027" x="4552950" y="3190875"/>
          <p14:tracePt t="26044" x="4540250" y="3178175"/>
          <p14:tracePt t="26156" x="4527550" y="3178175"/>
          <p14:tracePt t="26180" x="4516438" y="3178175"/>
          <p14:tracePt t="26204" x="4491038" y="3178175"/>
          <p14:tracePt t="26226" x="4478338" y="3178175"/>
          <p14:tracePt t="26243" x="4478338" y="3165475"/>
          <p14:tracePt t="26260" x="4465638" y="3165475"/>
          <p14:tracePt t="26276" x="4452938" y="3165475"/>
          <p14:tracePt t="26300" x="4440238" y="3165475"/>
          <p14:tracePt t="26332" x="4416425" y="3154363"/>
          <p14:tracePt t="26364" x="4403725" y="3154363"/>
          <p14:tracePt t="26476" x="4378325" y="3154363"/>
          <p14:tracePt t="26524" x="4365625" y="3154363"/>
          <p14:tracePt t="26588" x="4340225" y="3154363"/>
          <p14:tracePt t="26612" x="4327525" y="3154363"/>
          <p14:tracePt t="26652" x="4303713" y="3154363"/>
          <p14:tracePt t="26684" x="4291013" y="3154363"/>
          <p14:tracePt t="26724" x="4265613" y="3154363"/>
          <p14:tracePt t="26780" x="4252913" y="3154363"/>
          <p14:tracePt t="26852" x="4227513" y="3154363"/>
          <p14:tracePt t="27003" x="4214813" y="3154363"/>
          <p14:tracePt t="27708" x="4191000" y="3154363"/>
          <p14:tracePt t="27740" x="4178300" y="3154363"/>
          <p14:tracePt t="27759" x="4152900" y="3154363"/>
          <p14:tracePt t="27776" x="4140200" y="3154363"/>
          <p14:tracePt t="27779" x="4114800" y="3154363"/>
          <p14:tracePt t="27795" x="4090988" y="3154363"/>
          <p14:tracePt t="27809" x="4065588" y="3154363"/>
          <p14:tracePt t="27812" x="4027488" y="3154363"/>
          <p14:tracePt t="27826" x="4002088" y="3154363"/>
          <p14:tracePt t="27828" x="3965575" y="3154363"/>
          <p14:tracePt t="27842" x="3914775" y="3154363"/>
          <p14:tracePt t="27843" x="3878263" y="3154363"/>
          <p14:tracePt t="27860" x="3827463" y="3154363"/>
          <p14:tracePt t="27860" x="3778250" y="3154363"/>
          <p14:tracePt t="27876" x="3727450" y="3154363"/>
          <p14:tracePt t="27876" x="3702050" y="3154363"/>
          <p14:tracePt t="27892" x="3665538" y="3154363"/>
          <p14:tracePt t="27893" x="3640138" y="3154363"/>
          <p14:tracePt t="27909" x="3614738" y="3154363"/>
          <p14:tracePt t="27910" x="3578225" y="3154363"/>
          <p14:tracePt t="27926" x="3552825" y="3154363"/>
          <p14:tracePt t="27926" x="3527425" y="3154363"/>
          <p14:tracePt t="27943" x="3489325" y="3154363"/>
          <p14:tracePt t="27959" x="3465513" y="3154363"/>
          <p14:tracePt t="27961" x="3452813" y="3154363"/>
          <p14:tracePt t="27976" x="3440113" y="3154363"/>
          <p14:tracePt t="28009" x="3427413" y="3154363"/>
          <p14:tracePt t="28026" x="3414713" y="3154363"/>
          <p14:tracePt t="28028" x="3402013" y="3154363"/>
          <p14:tracePt t="28060" x="3389313" y="3154363"/>
          <p14:tracePt t="28076" x="3376613" y="3154363"/>
          <p14:tracePt t="28092" x="3365500" y="3154363"/>
          <p14:tracePt t="28109" x="3340100" y="3154363"/>
          <p14:tracePt t="28109" x="3327400" y="3154363"/>
          <p14:tracePt t="28126" x="3302000" y="3154363"/>
          <p14:tracePt t="28143" x="3289300" y="3154363"/>
          <p14:tracePt t="28143" x="3252788" y="3154363"/>
          <p14:tracePt t="28147" x="3214688" y="3154363"/>
          <p14:tracePt t="28159" x="3189288" y="3154363"/>
          <p14:tracePt t="28163" x="3152775" y="3154363"/>
          <p14:tracePt t="28180" x="3101975" y="3154363"/>
          <p14:tracePt t="28181" x="3065463" y="3154363"/>
          <p14:tracePt t="28192" x="3027363" y="3154363"/>
          <p14:tracePt t="28195" x="3014663" y="3154363"/>
          <p14:tracePt t="28209" x="2976563" y="3154363"/>
          <p14:tracePt t="28211" x="2952750" y="3154363"/>
          <p14:tracePt t="28226" x="2927350" y="3154363"/>
          <p14:tracePt t="28228" x="2914650" y="3154363"/>
          <p14:tracePt t="28242" x="2889250" y="3154363"/>
          <p14:tracePt t="28244" x="2863850" y="3154363"/>
          <p14:tracePt t="28260" x="2827338" y="3141663"/>
          <p14:tracePt t="28260" x="2789238" y="3141663"/>
          <p14:tracePt t="28276" x="2763838" y="3141663"/>
          <p14:tracePt t="28276" x="2740025" y="3116263"/>
          <p14:tracePt t="28292" x="2701925" y="3103563"/>
          <p14:tracePt t="28309" x="2689225" y="3103563"/>
          <p14:tracePt t="28312" x="2663825" y="3103563"/>
          <p14:tracePt t="28326" x="2627313" y="3103563"/>
          <p14:tracePt t="28342" x="2601913" y="3090863"/>
          <p14:tracePt t="28343" x="2576513" y="3090863"/>
          <p14:tracePt t="28347" x="2563813" y="3078163"/>
          <p14:tracePt t="28364" x="2551113" y="3065463"/>
          <p14:tracePt t="28379" x="2551113" y="3054350"/>
          <p14:tracePt t="28392" x="2540000" y="3054350"/>
          <p14:tracePt t="28409" x="2527300" y="3054350"/>
          <p14:tracePt t="28426" x="2527300" y="3041650"/>
          <p14:tracePt t="28442" x="2527300" y="3028950"/>
          <p14:tracePt t="28443" x="2527300" y="3016250"/>
          <p14:tracePt t="28460" x="2527300" y="3003550"/>
          <p14:tracePt t="28476" x="2527300" y="2990850"/>
          <p14:tracePt t="28492" x="2527300" y="2978150"/>
          <p14:tracePt t="28493" x="2527300" y="2965450"/>
          <p14:tracePt t="28509" x="2527300" y="2952750"/>
          <p14:tracePt t="28526" x="2527300" y="2941638"/>
          <p14:tracePt t="28526" x="2527300" y="2928938"/>
          <p14:tracePt t="28542" x="2527300" y="2916238"/>
          <p14:tracePt t="28559" x="2527300" y="2903538"/>
          <p14:tracePt t="28560" x="2540000" y="2903538"/>
          <p14:tracePt t="28563" x="2540000" y="2890838"/>
          <p14:tracePt t="28576" x="2563813" y="2878138"/>
          <p14:tracePt t="28579" x="2576513" y="2878138"/>
          <p14:tracePt t="28592" x="2576513" y="2865438"/>
          <p14:tracePt t="28595" x="2589213" y="2865438"/>
          <p14:tracePt t="28609" x="2601913" y="2865438"/>
          <p14:tracePt t="28626" x="2614613" y="2840038"/>
          <p14:tracePt t="28643" x="2627313" y="2840038"/>
          <p14:tracePt t="28659" x="2640013" y="2840038"/>
          <p14:tracePt t="28660" x="2651125" y="2840038"/>
          <p14:tracePt t="28675" x="2663825" y="2840038"/>
          <p14:tracePt t="28676" x="2676525" y="2840038"/>
          <p14:tracePt t="28692" x="2689225" y="2840038"/>
          <p14:tracePt t="28709" x="2714625" y="2840038"/>
          <p14:tracePt t="28709" x="2727325" y="2840038"/>
          <p14:tracePt t="28725" x="2752725" y="2840038"/>
          <p14:tracePt t="28742" x="2763838" y="2840038"/>
          <p14:tracePt t="28743" x="2789238" y="2840038"/>
          <p14:tracePt t="28759" x="2801938" y="2840038"/>
          <p14:tracePt t="28775" x="2840038" y="2840038"/>
          <p14:tracePt t="28776" x="2852738" y="2840038"/>
          <p14:tracePt t="28792" x="2876550" y="2840038"/>
          <p14:tracePt t="28793" x="2889250" y="2840038"/>
          <p14:tracePt t="28827" x="2914650" y="2840038"/>
          <p14:tracePt t="28852" x="2927350" y="2852738"/>
          <p14:tracePt t="28867" x="2940050" y="2865438"/>
          <p14:tracePt t="28876" x="2963863" y="2878138"/>
          <p14:tracePt t="28900" x="2963863" y="2903538"/>
          <p14:tracePt t="28916" x="2963863" y="2916238"/>
          <p14:tracePt t="28926" x="2976563" y="2916238"/>
          <p14:tracePt t="28942" x="2976563" y="2941638"/>
          <p14:tracePt t="28943" x="2976563" y="2952750"/>
          <p14:tracePt t="28959" x="3001963" y="2978150"/>
          <p14:tracePt t="28976" x="3001963" y="2990850"/>
          <p14:tracePt t="28980" x="3001963" y="3003550"/>
          <p14:tracePt t="28992" x="3001963" y="3016250"/>
          <p14:tracePt t="28995" x="3001963" y="3028950"/>
          <p14:tracePt t="29009" x="3014663" y="3041650"/>
          <p14:tracePt t="29026" x="3014663" y="3065463"/>
          <p14:tracePt t="29028" x="3014663" y="3078163"/>
          <p14:tracePt t="29042" x="3014663" y="3090863"/>
          <p14:tracePt t="29059" x="3014663" y="3103563"/>
          <p14:tracePt t="29092" x="3014663" y="3116263"/>
          <p14:tracePt t="29123" x="3014663" y="3128963"/>
          <p14:tracePt t="29147" x="3014663" y="3141663"/>
          <p14:tracePt t="29157" x="3001963" y="3141663"/>
          <p14:tracePt t="29176" x="3001963" y="3154363"/>
          <p14:tracePt t="29180" x="2989263" y="3165475"/>
          <p14:tracePt t="29195" x="2963863" y="3165475"/>
          <p14:tracePt t="29211" x="2952750" y="3165475"/>
          <p14:tracePt t="29226" x="2940050" y="3165475"/>
          <p14:tracePt t="29228" x="2927350" y="3165475"/>
          <p14:tracePt t="29259" x="2901950" y="3165475"/>
          <p14:tracePt t="29276" x="2889250" y="3165475"/>
          <p14:tracePt t="29316" x="2863850" y="3165475"/>
          <p14:tracePt t="29326" x="2852738" y="3165475"/>
          <p14:tracePt t="29332" x="2852738" y="3154363"/>
          <p14:tracePt t="29343" x="2827338" y="3154363"/>
          <p14:tracePt t="29359" x="2814638" y="3154363"/>
          <p14:tracePt t="29364" x="2801938" y="3141663"/>
          <p14:tracePt t="29376" x="2776538" y="3128963"/>
          <p14:tracePt t="29395" x="2776538" y="3116263"/>
          <p14:tracePt t="29409" x="2763838" y="3103563"/>
          <p14:tracePt t="29442" x="2763838" y="3090863"/>
          <p14:tracePt t="29445" x="2763838" y="3078163"/>
          <p14:tracePt t="29459" x="2763838" y="3065463"/>
          <p14:tracePt t="29460" x="2740025" y="3054350"/>
          <p14:tracePt t="29476" x="2740025" y="3041650"/>
          <p14:tracePt t="29492" x="2740025" y="3028950"/>
          <p14:tracePt t="29493" x="2740025" y="3016250"/>
          <p14:tracePt t="29509" x="2740025" y="3003550"/>
          <p14:tracePt t="29526" x="2740025" y="2978150"/>
          <p14:tracePt t="29527" x="2740025" y="2965450"/>
          <p14:tracePt t="29542" x="2740025" y="2952750"/>
          <p14:tracePt t="29559" x="2740025" y="2941638"/>
          <p14:tracePt t="29560" x="2740025" y="2928938"/>
          <p14:tracePt t="29576" x="2740025" y="2916238"/>
          <p14:tracePt t="29592" x="2740025" y="2890838"/>
          <p14:tracePt t="29595" x="2752725" y="2890838"/>
          <p14:tracePt t="29609" x="2763838" y="2878138"/>
          <p14:tracePt t="29611" x="2801938" y="2865438"/>
          <p14:tracePt t="29626" x="2827338" y="2865438"/>
          <p14:tracePt t="29628" x="2852738" y="2852738"/>
          <p14:tracePt t="29642" x="2876550" y="2840038"/>
          <p14:tracePt t="29643" x="2901950" y="2840038"/>
          <p14:tracePt t="29659" x="2952750" y="2840038"/>
          <p14:tracePt t="29662" x="2976563" y="2840038"/>
          <p14:tracePt t="29676" x="3001963" y="2828925"/>
          <p14:tracePt t="29678" x="3014663" y="2828925"/>
          <p14:tracePt t="29692" x="3040063" y="2828925"/>
          <p14:tracePt t="29726" x="3052763" y="2828925"/>
          <p14:tracePt t="29764" x="3076575" y="2840038"/>
          <p14:tracePt t="29776" x="3089275" y="2840038"/>
          <p14:tracePt t="29779" x="3101975" y="2865438"/>
          <p14:tracePt t="29795" x="3127375" y="2890838"/>
          <p14:tracePt t="29827" x="3140075" y="2916238"/>
          <p14:tracePt t="29851" x="3140075" y="2928938"/>
          <p14:tracePt t="29884" x="3140075" y="2952750"/>
          <p14:tracePt t="29892" x="3140075" y="2965450"/>
          <p14:tracePt t="29909" x="3140075" y="2978150"/>
          <p14:tracePt t="29926" x="3140075" y="2990850"/>
          <p14:tracePt t="29926" x="3140075" y="3003550"/>
          <p14:tracePt t="29942" x="3140075" y="3028950"/>
          <p14:tracePt t="29959" x="3140075" y="3041650"/>
          <p14:tracePt t="29964" x="3140075" y="3054350"/>
          <p14:tracePt t="29976" x="3140075" y="3065463"/>
          <p14:tracePt t="29992" x="3140075" y="3078163"/>
          <p14:tracePt t="30011" x="3140075" y="3103563"/>
          <p14:tracePt t="30027" x="3140075" y="3128963"/>
          <p14:tracePt t="30042" x="3127375" y="3128963"/>
          <p14:tracePt t="30059" x="3127375" y="3141663"/>
          <p14:tracePt t="30059" x="3114675" y="3154363"/>
          <p14:tracePt t="30076" x="3101975" y="3154363"/>
          <p14:tracePt t="30092" x="3089275" y="3165475"/>
          <p14:tracePt t="30126" x="3076575" y="3165475"/>
          <p14:tracePt t="30142" x="3065463" y="3165475"/>
          <p14:tracePt t="30143" x="3040063" y="3165475"/>
          <p14:tracePt t="30147" x="3027363" y="3165475"/>
          <p14:tracePt t="30163" x="3014663" y="3178175"/>
          <p14:tracePt t="30164" x="3001963" y="3178175"/>
          <p14:tracePt t="30176" x="2976563" y="3178175"/>
          <p14:tracePt t="30192" x="2952750" y="3178175"/>
          <p14:tracePt t="30195" x="2940050" y="3178175"/>
          <p14:tracePt t="30226" x="2927350" y="3178175"/>
          <p14:tracePt t="30228" x="2914650" y="3178175"/>
          <p14:tracePt t="30242" x="2901950" y="3178175"/>
          <p14:tracePt t="30244" x="2889250" y="3178175"/>
          <p14:tracePt t="30276" x="2889250" y="3165475"/>
          <p14:tracePt t="30292" x="2876550" y="3165475"/>
          <p14:tracePt t="30293" x="2876550" y="3154363"/>
          <p14:tracePt t="30309" x="2863850" y="3141663"/>
          <p14:tracePt t="30309" x="2852738" y="3128963"/>
          <p14:tracePt t="30326" x="2852738" y="3116263"/>
          <p14:tracePt t="30326" x="2840038" y="3078163"/>
          <p14:tracePt t="30342" x="2814638" y="3065463"/>
          <p14:tracePt t="30343" x="2814638" y="3054350"/>
          <p14:tracePt t="30359" x="2814638" y="3041650"/>
          <p14:tracePt t="30359" x="2814638" y="3028950"/>
          <p14:tracePt t="30376" x="2801938" y="3003550"/>
          <p14:tracePt t="30392" x="2801938" y="2990850"/>
          <p14:tracePt t="30409" x="2801938" y="2965450"/>
          <p14:tracePt t="30411" x="2801938" y="2952750"/>
          <p14:tracePt t="30428" x="2801938" y="2928938"/>
          <p14:tracePt t="30442" x="2801938" y="2916238"/>
          <p14:tracePt t="30444" x="2801938" y="2903538"/>
          <p14:tracePt t="30459" x="2801938" y="2890838"/>
          <p14:tracePt t="30460" x="2801938" y="2878138"/>
          <p14:tracePt t="30492" x="2801938" y="2865438"/>
          <p14:tracePt t="30493" x="2801938" y="2852738"/>
          <p14:tracePt t="30509" x="2801938" y="2828925"/>
          <p14:tracePt t="30532" x="2814638" y="2828925"/>
          <p14:tracePt t="30555" x="2827338" y="2816225"/>
          <p14:tracePt t="30575" x="2840038" y="2816225"/>
          <p14:tracePt t="30579" x="2852738" y="2816225"/>
          <p14:tracePt t="30592" x="2863850" y="2816225"/>
          <p14:tracePt t="30595" x="2876550" y="2803525"/>
          <p14:tracePt t="30609" x="2889250" y="2803525"/>
          <p14:tracePt t="30611" x="2914650" y="2790825"/>
          <p14:tracePt t="30627" x="2927350" y="2790825"/>
          <p14:tracePt t="30642" x="2940050" y="2790825"/>
          <p14:tracePt t="30659" x="2952750" y="2790825"/>
          <p14:tracePt t="30660" x="2963863" y="2790825"/>
          <p14:tracePt t="30676" x="2976563" y="2790825"/>
          <p14:tracePt t="30692" x="3001963" y="2790825"/>
          <p14:tracePt t="30709" x="3014663" y="2790825"/>
          <p14:tracePt t="30740" x="3040063" y="2790825"/>
          <p14:tracePt t="30779" x="3052763" y="2790825"/>
          <p14:tracePt t="30796" x="3065463" y="2790825"/>
          <p14:tracePt t="30812" x="3076575" y="2803525"/>
          <p14:tracePt t="30827" x="3089275" y="2816225"/>
          <p14:tracePt t="30842" x="3089275" y="2828925"/>
          <p14:tracePt t="30844" x="3101975" y="2840038"/>
          <p14:tracePt t="30861" x="3101975" y="2865438"/>
          <p14:tracePt t="30875" x="3114675" y="2878138"/>
          <p14:tracePt t="30876" x="3114675" y="2890838"/>
          <p14:tracePt t="30892" x="3114675" y="2903538"/>
          <p14:tracePt t="30909" x="3114675" y="2916238"/>
          <p14:tracePt t="30925" x="3114675" y="2928938"/>
          <p14:tracePt t="30926" x="3127375" y="2941638"/>
          <p14:tracePt t="30943" x="3127375" y="2952750"/>
          <p14:tracePt t="30959" x="3127375" y="2978150"/>
          <p14:tracePt t="30961" x="3127375" y="2990850"/>
          <p14:tracePt t="30975" x="3127375" y="3016250"/>
          <p14:tracePt t="30992" x="3127375" y="3028950"/>
          <p14:tracePt t="30995" x="3127375" y="3041650"/>
          <p14:tracePt t="31009" x="3127375" y="3054350"/>
          <p14:tracePt t="31025" x="3127375" y="3065463"/>
          <p14:tracePt t="31028" x="3127375" y="3078163"/>
          <p14:tracePt t="31059" x="3127375" y="3090863"/>
          <p14:tracePt t="31075" x="3127375" y="3103563"/>
          <p14:tracePt t="31076" x="3127375" y="3116263"/>
          <p14:tracePt t="31115" x="3127375" y="3128963"/>
          <p14:tracePt t="31125" x="3114675" y="3141663"/>
          <p14:tracePt t="31142" x="3114675" y="3154363"/>
          <p14:tracePt t="31147" x="3089275" y="3165475"/>
          <p14:tracePt t="31179" x="3076575" y="3165475"/>
          <p14:tracePt t="31192" x="3076575" y="3178175"/>
          <p14:tracePt t="31195" x="3065463" y="3190875"/>
          <p14:tracePt t="31211" x="3052763" y="3190875"/>
          <p14:tracePt t="31225" x="3040063" y="3190875"/>
          <p14:tracePt t="31228" x="3027363" y="3190875"/>
          <p14:tracePt t="31242" x="3014663" y="3190875"/>
          <p14:tracePt t="31259" x="2976563" y="3190875"/>
          <p14:tracePt t="31275" x="2963863" y="3190875"/>
          <p14:tracePt t="31277" x="2940050" y="3190875"/>
          <p14:tracePt t="31292" x="2927350" y="3190875"/>
          <p14:tracePt t="31293" x="2901950" y="3190875"/>
          <p14:tracePt t="31309" x="2876550" y="3190875"/>
          <p14:tracePt t="31325" x="2863850" y="3190875"/>
          <p14:tracePt t="31348" x="2852738" y="3190875"/>
          <p14:tracePt t="31364" x="2840038" y="3190875"/>
          <p14:tracePt t="31380" x="2827338" y="3178175"/>
          <p14:tracePt t="31396" x="2814638" y="3165475"/>
          <p14:tracePt t="31409" x="2801938" y="3154363"/>
          <p14:tracePt t="31425" x="2789238" y="3128963"/>
          <p14:tracePt t="31442" x="2789238" y="3103563"/>
          <p14:tracePt t="31459" x="2789238" y="3090863"/>
          <p14:tracePt t="31475" x="2763838" y="3078163"/>
          <p14:tracePt t="31476" x="2763838" y="3054350"/>
          <p14:tracePt t="31492" x="2763838" y="3028950"/>
          <p14:tracePt t="31509" x="2763838" y="3016250"/>
          <p14:tracePt t="31525" x="2763838" y="2990850"/>
          <p14:tracePt t="31542" x="2763838" y="2978150"/>
          <p14:tracePt t="31559" x="2763838" y="2952750"/>
          <p14:tracePt t="31596" x="2763838" y="2941638"/>
          <p14:tracePt t="31620" x="2763838" y="2916238"/>
          <p14:tracePt t="31652" x="2763838" y="2903538"/>
          <p14:tracePt t="31667" x="2763838" y="2890838"/>
          <p14:tracePt t="31683" x="2776538" y="2865438"/>
          <p14:tracePt t="31700" x="2801938" y="2865438"/>
          <p14:tracePt t="31715" x="2814638" y="2852738"/>
          <p14:tracePt t="31725" x="2840038" y="2840038"/>
          <p14:tracePt t="31742" x="2863850" y="2828925"/>
          <p14:tracePt t="31759" x="2889250" y="2816225"/>
          <p14:tracePt t="31764" x="2914650" y="2816225"/>
          <p14:tracePt t="31776" x="2927350" y="2803525"/>
          <p14:tracePt t="31779" x="2940050" y="2803525"/>
          <p14:tracePt t="31792" x="2952750" y="2803525"/>
          <p14:tracePt t="31795" x="2963863" y="2803525"/>
          <p14:tracePt t="31809" x="2976563" y="2803525"/>
          <p14:tracePt t="31883" x="2989263" y="2803525"/>
          <p14:tracePt t="31892" x="3001963" y="2803525"/>
          <p14:tracePt t="31909" x="3027363" y="2816225"/>
          <p14:tracePt t="31939" x="3040063" y="2840038"/>
          <p14:tracePt t="31959" x="3040063" y="2852738"/>
          <p14:tracePt t="31975" x="3052763" y="2878138"/>
          <p14:tracePt t="31979" x="3052763" y="2890838"/>
          <p14:tracePt t="31992" x="3052763" y="2903538"/>
          <p14:tracePt t="31995" x="3052763" y="2916238"/>
          <p14:tracePt t="32009" x="3052763" y="2928938"/>
          <p14:tracePt t="32011" x="3052763" y="2941638"/>
          <p14:tracePt t="32027" x="3052763" y="2952750"/>
          <p14:tracePt t="32044" x="3052763" y="2965450"/>
          <p14:tracePt t="32061" x="3052763" y="2978150"/>
          <p14:tracePt t="32092" x="3052763" y="2990850"/>
          <p14:tracePt t="32124" x="3052763" y="3003550"/>
          <p14:tracePt t="32148" x="3052763" y="3016250"/>
          <p14:tracePt t="32196" x="3052763" y="3041650"/>
          <p14:tracePt t="32220" x="3052763" y="3054350"/>
          <p14:tracePt t="32300" x="3040063" y="3065463"/>
          <p14:tracePt t="32372" x="3027363" y="3090863"/>
          <p14:tracePt t="32484" x="3001963" y="3090863"/>
          <p14:tracePt t="32532" x="2989263" y="3103563"/>
          <p14:tracePt t="32572" x="2976563" y="3103563"/>
          <p14:tracePt t="32595" x="2976563" y="3116263"/>
          <p14:tracePt t="32643" x="2976563" y="3128963"/>
          <p14:tracePt t="32964" x="2976563" y="3141663"/>
          <p14:tracePt t="33004" x="2976563" y="3154363"/>
          <p14:tracePt t="33026" x="2963863" y="3165475"/>
          <p14:tracePt t="33124" x="2963863" y="3178175"/>
          <p14:tracePt t="33142" x="2952750" y="3178175"/>
          <p14:tracePt t="33163" x="2952750" y="3190875"/>
          <p14:tracePt t="37387" x="2952750" y="3203575"/>
          <p14:tracePt t="37408" x="2976563" y="3203575"/>
          <p14:tracePt t="37409" x="3027363" y="3203575"/>
          <p14:tracePt t="37412" x="3114675" y="3216275"/>
          <p14:tracePt t="37425" x="3252788" y="3228975"/>
          <p14:tracePt t="37428" x="3389313" y="3267075"/>
          <p14:tracePt t="37442" x="3589338" y="3290888"/>
          <p14:tracePt t="37444" x="3740150" y="3303588"/>
          <p14:tracePt t="37459" x="3914775" y="3354388"/>
          <p14:tracePt t="37461" x="4078288" y="3367088"/>
          <p14:tracePt t="37475" x="4240213" y="3378200"/>
          <p14:tracePt t="37478" x="4340225" y="3403600"/>
          <p14:tracePt t="37492" x="4427538" y="3416300"/>
          <p14:tracePt t="37494" x="4540250" y="3429000"/>
          <p14:tracePt t="37509" x="4603750" y="3429000"/>
          <p14:tracePt t="37511" x="4665663" y="3441700"/>
          <p14:tracePt t="37525" x="4727575" y="3441700"/>
          <p14:tracePt t="37526" x="4791075" y="3467100"/>
          <p14:tracePt t="37542" x="4840288" y="3479800"/>
          <p14:tracePt t="37543" x="4878388" y="3479800"/>
          <p14:tracePt t="37558" x="4916488" y="3479800"/>
          <p14:tracePt t="37560" x="4940300" y="3490913"/>
          <p14:tracePt t="37575" x="4978400" y="3490913"/>
          <p14:tracePt t="37579" x="5003800" y="3503613"/>
          <p14:tracePt t="37592" x="5016500" y="3503613"/>
          <p14:tracePt t="37595" x="5029200" y="3503613"/>
          <p14:tracePt t="37608" x="5053013" y="3503613"/>
          <p14:tracePt t="37625" x="5065713" y="3503613"/>
          <p14:tracePt t="37642" x="5091113" y="3516313"/>
          <p14:tracePt t="37658" x="5103813" y="3516313"/>
          <p14:tracePt t="37659" x="5129213" y="3516313"/>
          <p14:tracePt t="37675" x="5141913" y="3516313"/>
          <p14:tracePt t="37677" x="5165725" y="3516313"/>
          <p14:tracePt t="37692" x="5191125" y="3516313"/>
          <p14:tracePt t="37692" x="5216525" y="3516313"/>
          <p14:tracePt t="37708" x="5229225" y="3516313"/>
          <p14:tracePt t="37709" x="5253038" y="3516313"/>
          <p14:tracePt t="37725" x="5278438" y="3516313"/>
          <p14:tracePt t="37742" x="5303838" y="3516313"/>
          <p14:tracePt t="37742" x="5316538" y="3516313"/>
          <p14:tracePt t="37758" x="5329238" y="3516313"/>
          <p14:tracePt t="37759" x="5341938" y="3516313"/>
          <p14:tracePt t="37775" x="5365750" y="3516313"/>
          <p14:tracePt t="37776" x="5378450" y="3516313"/>
          <p14:tracePt t="37779" x="5391150" y="3516313"/>
          <p14:tracePt t="37792" x="5429250" y="3516313"/>
          <p14:tracePt t="37795" x="5441950" y="3516313"/>
          <p14:tracePt t="37811" x="5465763" y="3516313"/>
          <p14:tracePt t="37825" x="5478463" y="3516313"/>
          <p14:tracePt t="37842" x="5491163" y="3516313"/>
          <p14:tracePt t="37860" x="5503863" y="3516313"/>
          <p14:tracePt t="37892" x="5516563" y="3516313"/>
          <p14:tracePt t="37955" x="5529263" y="3516313"/>
          <p14:tracePt t="38067" x="5529263" y="3503613"/>
          <p14:tracePt t="38100" x="5529263" y="3490913"/>
          <p14:tracePt t="38140" x="5529263" y="3479800"/>
          <p14:tracePt t="38203" x="5541963" y="3467100"/>
          <p14:tracePt t="38225" x="5554663" y="3467100"/>
          <p14:tracePt t="38251" x="5554663" y="3454400"/>
          <p14:tracePt t="38300" x="5565775" y="3441700"/>
          <p14:tracePt t="38547" x="5565775" y="3429000"/>
          <p14:tracePt t="38579" x="5554663" y="3403600"/>
          <p14:tracePt t="38595" x="5541963" y="3403600"/>
          <p14:tracePt t="38611" x="5516563" y="3403600"/>
          <p14:tracePt t="38627" x="5491163" y="3390900"/>
          <p14:tracePt t="38651" x="5478463" y="3390900"/>
          <p14:tracePt t="38659" x="5478463" y="3378200"/>
          <p14:tracePt t="38684" x="5465763" y="3378200"/>
          <p14:tracePt t="38707" x="5454650" y="3378200"/>
          <p14:tracePt t="38725" x="5441950" y="3378200"/>
          <p14:tracePt t="38742" x="5429250" y="3378200"/>
          <p14:tracePt t="38758" x="5416550" y="3367088"/>
          <p14:tracePt t="38787" x="5403850" y="3367088"/>
          <p14:tracePt t="38808" x="5391150" y="3367088"/>
          <p14:tracePt t="38825" x="5378450" y="3367088"/>
          <p14:tracePt t="38842" x="5365750" y="3367088"/>
          <p14:tracePt t="38907" x="5329238" y="3367088"/>
          <p14:tracePt t="38932" x="5316538" y="3367088"/>
          <p14:tracePt t="38956" x="5291138" y="3367088"/>
          <p14:tracePt t="39003" x="5278438" y="3367088"/>
          <p14:tracePt t="39052" x="5253038" y="3367088"/>
          <p14:tracePt t="39075" x="5241925" y="3367088"/>
          <p14:tracePt t="39099" x="5216525" y="3367088"/>
          <p14:tracePt t="39123" x="5203825" y="3367088"/>
          <p14:tracePt t="39171" x="5178425" y="3367088"/>
          <p14:tracePt t="39204" x="5165725" y="3367088"/>
          <p14:tracePt t="39276" x="5141913" y="3367088"/>
          <p14:tracePt t="39315" x="5129213" y="3367088"/>
          <p14:tracePt t="39371" x="5103813" y="3367088"/>
          <p14:tracePt t="39396" x="5091113" y="3354388"/>
          <p14:tracePt t="39428" x="5065713" y="3354388"/>
          <p14:tracePt t="39475" x="5053013" y="3354388"/>
          <p14:tracePt t="39499" x="5029200" y="3354388"/>
          <p14:tracePt t="39571" x="5016500" y="3354388"/>
          <p14:tracePt t="39603" x="5003800" y="3354388"/>
          <p14:tracePt t="40131" x="5003800" y="3367088"/>
          <p14:tracePt t="40147" x="5003800" y="3390900"/>
          <p14:tracePt t="40155" x="5003800" y="3403600"/>
          <p14:tracePt t="40175" x="5016500" y="3403600"/>
          <p14:tracePt t="40176" x="5016500" y="3416300"/>
          <p14:tracePt t="40179" x="5040313" y="3429000"/>
          <p14:tracePt t="40192" x="5053013" y="3454400"/>
          <p14:tracePt t="40195" x="5065713" y="3454400"/>
          <p14:tracePt t="40208" x="5065713" y="3467100"/>
          <p14:tracePt t="40211" x="5078413" y="3479800"/>
          <p14:tracePt t="40225" x="5091113" y="3490913"/>
          <p14:tracePt t="40242" x="5116513" y="3516313"/>
          <p14:tracePt t="40258" x="5129213" y="3529013"/>
          <p14:tracePt t="40259" x="5141913" y="3541713"/>
          <p14:tracePt t="40275" x="5153025" y="3554413"/>
          <p14:tracePt t="40292" x="5165725" y="3554413"/>
          <p14:tracePt t="40292" x="5178425" y="3567113"/>
          <p14:tracePt t="40308" x="5191125" y="3579813"/>
          <p14:tracePt t="40339" x="5203825" y="3603625"/>
          <p14:tracePt t="40358" x="5216525" y="3603625"/>
          <p14:tracePt t="40395" x="5229225" y="3616325"/>
          <p14:tracePt t="40419" x="5241925" y="3629025"/>
          <p14:tracePt t="40442" x="5253038" y="3629025"/>
          <p14:tracePt t="40442" x="5253038" y="3641725"/>
          <p14:tracePt t="40445" x="5265738" y="3641725"/>
          <p14:tracePt t="40458" x="5278438" y="3654425"/>
          <p14:tracePt t="40459" x="5291138" y="3654425"/>
          <p14:tracePt t="40476" x="5303838" y="3667125"/>
          <p14:tracePt t="40508" x="5303838" y="3679825"/>
          <p14:tracePt t="40525" x="5316538" y="3679825"/>
          <p14:tracePt t="40542" x="5329238" y="3679825"/>
          <p14:tracePt t="40558" x="5341938" y="3679825"/>
          <p14:tracePt t="40564" x="5353050" y="3692525"/>
          <p14:tracePt t="40595" x="5365750" y="3692525"/>
          <p14:tracePt t="40636" x="5391150" y="3703638"/>
          <p14:tracePt t="40675" x="5416550" y="3716338"/>
          <p14:tracePt t="40740" x="5429250" y="3716338"/>
          <p14:tracePt t="40758" x="5441950" y="3716338"/>
          <p14:tracePt t="40764" x="5454650" y="3729038"/>
          <p14:tracePt t="40820" x="5465763" y="3729038"/>
          <p14:tracePt t="40843" x="5478463" y="3729038"/>
          <p14:tracePt t="40868" x="5491163" y="3729038"/>
          <p14:tracePt t="40915" x="5503863" y="3729038"/>
          <p14:tracePt t="40947" x="5516563" y="3729038"/>
          <p14:tracePt t="40995" x="5529263" y="3729038"/>
          <p14:tracePt t="41100" x="5541963" y="3729038"/>
          <p14:tracePt t="41195" x="5554663" y="3729038"/>
          <p14:tracePt t="41340" x="5565775" y="3729038"/>
          <p14:tracePt t="41363" x="5578475" y="3716338"/>
          <p14:tracePt t="42300" x="5565775" y="3716338"/>
          <p14:tracePt t="42324" x="5565775" y="3703638"/>
          <p14:tracePt t="42355" x="5554663" y="3703638"/>
          <p14:tracePt t="42388" x="5541963" y="3703638"/>
          <p14:tracePt t="42411" x="5516563" y="3692525"/>
          <p14:tracePt t="42483" x="5491163" y="3679825"/>
          <p14:tracePt t="42563" x="5478463" y="3667125"/>
          <p14:tracePt t="42723" x="5454650" y="3667125"/>
          <p14:tracePt t="42787" x="5441950" y="3667125"/>
          <p14:tracePt t="42867" x="5416550" y="3667125"/>
          <p14:tracePt t="42875" x="5416550" y="3654425"/>
          <p14:tracePt t="43115" x="5403850" y="3654425"/>
          <p14:tracePt t="43131" x="5391150" y="3641725"/>
          <p14:tracePt t="43211" x="5378450" y="3629025"/>
          <p14:tracePt t="43323" x="5365750" y="3629025"/>
          <p14:tracePt t="43411" x="5353050" y="3629025"/>
          <p14:tracePt t="43604" x="5341938" y="3629025"/>
          <p14:tracePt t="44507" x="5329238" y="3629025"/>
          <p14:tracePt t="44571" x="5316538" y="3629025"/>
          <p14:tracePt t="44675" x="5303838" y="3629025"/>
          <p14:tracePt t="44747" x="5291138" y="3629025"/>
          <p14:tracePt t="44803" x="5278438" y="3629025"/>
          <p14:tracePt t="44987" x="5265738" y="3629025"/>
          <p14:tracePt t="45356" x="5253038" y="3629025"/>
          <p14:tracePt t="45691" x="5265738" y="3629025"/>
          <p14:tracePt t="45715" x="5265738" y="3641725"/>
          <p14:tracePt t="45771" x="5278438" y="3641725"/>
          <p14:tracePt t="45795" x="5303838" y="3654425"/>
          <p14:tracePt t="45808" x="5303838" y="3667125"/>
          <p14:tracePt t="45825" x="5316538" y="3679825"/>
          <p14:tracePt t="45827" x="5329238" y="3679825"/>
          <p14:tracePt t="45844" x="5329238" y="3692525"/>
          <p14:tracePt t="45860" x="5341938" y="3703638"/>
          <p14:tracePt t="45877" x="5353050" y="3716338"/>
          <p14:tracePt t="45892" x="5365750" y="3716338"/>
          <p14:tracePt t="45908" x="5365750" y="3729038"/>
          <p14:tracePt t="45925" x="5378450" y="3729038"/>
          <p14:tracePt t="45941" x="5378450" y="3741738"/>
          <p14:tracePt t="45958" x="5391150" y="3754438"/>
          <p14:tracePt t="45963" x="5403850" y="3767138"/>
          <p14:tracePt t="45980" x="5416550" y="3779838"/>
          <p14:tracePt t="46051" x="5429250" y="3792538"/>
          <p14:tracePt t="46059" x="5441950" y="3792538"/>
          <p14:tracePt t="46092" x="5454650" y="3803650"/>
          <p14:tracePt t="46155" x="5465763" y="3816350"/>
          <p14:tracePt t="46180" x="5478463" y="3829050"/>
          <p14:tracePt t="46212" x="5491163" y="3841750"/>
          <p14:tracePt t="46235" x="5491163" y="3854450"/>
          <p14:tracePt t="46259" x="5491163" y="3867150"/>
          <p14:tracePt t="46603" x="5516563" y="3867150"/>
          <p14:tracePt t="46635" x="5529263" y="3867150"/>
          <p14:tracePt t="46659" x="5541963" y="3867150"/>
          <p14:tracePt t="46683" x="5554663" y="3867150"/>
          <p14:tracePt t="46723" x="5565775" y="3867150"/>
          <p14:tracePt t="46819" x="5591175" y="3867150"/>
          <p14:tracePt t="48219" x="5578475" y="3867150"/>
          <p14:tracePt t="48241" x="5565775" y="3854450"/>
          <p14:tracePt t="48259" x="5565775" y="3841750"/>
          <p14:tracePt t="48467" x="5554663" y="3841750"/>
          <p14:tracePt t="48475" x="5554663" y="3829050"/>
          <p14:tracePt t="48539" x="5541963" y="3829050"/>
          <p14:tracePt t="48571" x="5529263" y="3829050"/>
          <p14:tracePt t="48643" x="5516563" y="3829050"/>
          <p14:tracePt t="48659" x="5503863" y="3829050"/>
          <p14:tracePt t="48724" x="5491163" y="3829050"/>
          <p14:tracePt t="48747" x="5478463" y="3816350"/>
          <p14:tracePt t="48795" x="5465763" y="3816350"/>
          <p14:tracePt t="48827" x="5454650" y="3816350"/>
          <p14:tracePt t="48883" x="5441950" y="3816350"/>
          <p14:tracePt t="48931" x="5429250" y="3816350"/>
          <p14:tracePt t="48955" x="5429250" y="3803650"/>
          <p14:tracePt t="48974" x="5416550" y="3792538"/>
          <p14:tracePt t="49011" x="5403850" y="3792538"/>
          <p14:tracePt t="49027" x="5391150" y="3792538"/>
          <p14:tracePt t="49059" x="5378450" y="3792538"/>
          <p14:tracePt t="49075" x="5365750" y="3792538"/>
          <p14:tracePt t="49092" x="5353050" y="3792538"/>
          <p14:tracePt t="49131" x="5341938" y="3779838"/>
          <p14:tracePt t="49148" x="5329238" y="3779838"/>
          <p14:tracePt t="49155" x="5316538" y="3779838"/>
          <p14:tracePt t="49211" x="5303838" y="3779838"/>
          <p14:tracePt t="49235" x="5291138" y="3779838"/>
          <p14:tracePt t="49267" x="5265738" y="3767138"/>
          <p14:tracePt t="49291" x="5265738" y="3754438"/>
          <p14:tracePt t="49523" x="5253038" y="3754438"/>
          <p14:tracePt t="49563" x="5241925" y="3754438"/>
          <p14:tracePt t="49643" x="5229225" y="3754438"/>
          <p14:tracePt t="49699" x="5216525" y="3754438"/>
          <p14:tracePt t="49747" x="5203825" y="3754438"/>
          <p14:tracePt t="49827" x="5191125" y="3754438"/>
          <p14:tracePt t="49859" x="5178425" y="3754438"/>
          <p14:tracePt t="49979" x="5165725" y="3754438"/>
          <p14:tracePt t="50147" x="5165725" y="3779838"/>
          <p14:tracePt t="50157" x="5178425" y="3792538"/>
          <p14:tracePt t="50174" x="5216525" y="3841750"/>
          <p14:tracePt t="50175" x="5229225" y="3841750"/>
          <p14:tracePt t="50179" x="5253038" y="3867150"/>
          <p14:tracePt t="50191" x="5291138" y="3867150"/>
          <p14:tracePt t="50195" x="5303838" y="3879850"/>
          <p14:tracePt t="50208" x="5316538" y="3892550"/>
          <p14:tracePt t="50211" x="5329238" y="3905250"/>
          <p14:tracePt t="50227" x="5341938" y="3905250"/>
          <p14:tracePt t="50323" x="5353050" y="3905250"/>
          <p14:tracePt t="50363" x="5365750" y="3905250"/>
          <p14:tracePt t="50379" x="5378450" y="3905250"/>
          <p14:tracePt t="50403" x="5403850" y="3905250"/>
          <p14:tracePt t="50424" x="5416550" y="3905250"/>
          <p14:tracePt t="50425" x="5441950" y="3905250"/>
          <p14:tracePt t="50441" x="5454650" y="3905250"/>
          <p14:tracePt t="50458" x="5478463" y="3905250"/>
          <p14:tracePt t="50460" x="5491163" y="3905250"/>
          <p14:tracePt t="50474" x="5503863" y="3905250"/>
          <p14:tracePt t="50476" x="5516563" y="3905250"/>
          <p14:tracePt t="50492" x="5529263" y="3905250"/>
          <p14:tracePt t="50508" x="5541963" y="3929063"/>
          <p14:tracePt t="50508" x="5565775" y="3929063"/>
          <p14:tracePt t="50524" x="5578475" y="3929063"/>
          <p14:tracePt t="50541" x="5591175" y="3929063"/>
          <p14:tracePt t="50557" x="5603875" y="3929063"/>
          <p14:tracePt t="50574" x="5616575" y="3929063"/>
          <p14:tracePt t="50575" x="5641975" y="3929063"/>
          <p14:tracePt t="50591" x="5654675" y="3929063"/>
          <p14:tracePt t="50595" x="5678488" y="3941763"/>
          <p14:tracePt t="50611" x="5703888" y="3941763"/>
          <p14:tracePt t="50627" x="5716588" y="3941763"/>
          <p14:tracePt t="50657" x="5729288" y="3941763"/>
          <p14:tracePt t="50827" x="5716588" y="3941763"/>
          <p14:tracePt t="50841" x="5703888" y="3941763"/>
          <p14:tracePt t="50858" x="5678488" y="3941763"/>
          <p14:tracePt t="50874" x="5654675" y="3941763"/>
          <p14:tracePt t="50892" x="5629275" y="3941763"/>
          <p14:tracePt t="50908" x="5616575" y="3941763"/>
          <p14:tracePt t="50924" x="5603875" y="3941763"/>
          <p14:tracePt t="50941" x="5591175" y="3941763"/>
          <p14:tracePt t="50942" x="5578475" y="3941763"/>
          <p14:tracePt t="50958" x="5565775" y="3941763"/>
          <p14:tracePt t="50974" x="5541963" y="3941763"/>
          <p14:tracePt t="50980" x="5529263" y="3941763"/>
          <p14:tracePt t="50995" x="5516563" y="3941763"/>
          <p14:tracePt t="51008" x="5503863" y="3941763"/>
          <p14:tracePt t="51011" x="5491163" y="3941763"/>
          <p14:tracePt t="51041" x="5478463" y="3941763"/>
          <p14:tracePt t="51044" x="5465763" y="3941763"/>
          <p14:tracePt t="51058" x="5454650" y="3941763"/>
          <p14:tracePt t="51060" x="5429250" y="3941763"/>
          <p14:tracePt t="51076" x="5416550" y="3941763"/>
          <p14:tracePt t="51092" x="5378450" y="3941763"/>
          <p14:tracePt t="51108" x="5365750" y="3941763"/>
          <p14:tracePt t="51124" x="5353050" y="3941763"/>
          <p14:tracePt t="51125" x="5341938" y="3941763"/>
          <p14:tracePt t="51141" x="5329238" y="3941763"/>
          <p14:tracePt t="51141" x="5291138" y="3941763"/>
          <p14:tracePt t="51149" x="5265738" y="3941763"/>
          <p14:tracePt t="51162" x="5253038" y="3941763"/>
          <p14:tracePt t="51164" x="5229225" y="3941763"/>
          <p14:tracePt t="51174" x="5203825" y="3941763"/>
          <p14:tracePt t="51180" x="5178425" y="3941763"/>
          <p14:tracePt t="51191" x="5165725" y="3941763"/>
          <p14:tracePt t="51195" x="5141913" y="3941763"/>
          <p14:tracePt t="51208" x="5116513" y="3941763"/>
          <p14:tracePt t="51211" x="5078413" y="3941763"/>
          <p14:tracePt t="51224" x="5065713" y="3941763"/>
          <p14:tracePt t="51227" x="5029200" y="3941763"/>
          <p14:tracePt t="51241" x="5003800" y="3941763"/>
          <p14:tracePt t="51243" x="4978400" y="3941763"/>
          <p14:tracePt t="51258" x="4953000" y="3941763"/>
          <p14:tracePt t="51274" x="4929188" y="3941763"/>
          <p14:tracePt t="51275" x="4916488" y="3941763"/>
          <p14:tracePt t="51292" x="4903788" y="3941763"/>
          <p14:tracePt t="51308" x="4878388" y="3941763"/>
          <p14:tracePt t="51308" x="4865688" y="3941763"/>
          <p14:tracePt t="51324" x="4852988" y="3941763"/>
          <p14:tracePt t="51325" x="4840288" y="3941763"/>
          <p14:tracePt t="51341" x="4829175" y="3941763"/>
          <p14:tracePt t="51341" x="4816475" y="3941763"/>
          <p14:tracePt t="51358" x="4791075" y="3941763"/>
          <p14:tracePt t="51358" x="4778375" y="3941763"/>
          <p14:tracePt t="51364" x="4740275" y="3941763"/>
          <p14:tracePt t="51374" x="4727575" y="3941763"/>
          <p14:tracePt t="51380" x="4691063" y="3929063"/>
          <p14:tracePt t="51391" x="4678363" y="3916363"/>
          <p14:tracePt t="51411" x="4665663" y="3916363"/>
          <p14:tracePt t="51427" x="4652963" y="3905250"/>
          <p14:tracePt t="51441" x="4640263" y="3892550"/>
          <p14:tracePt t="51458" x="4627563" y="3879850"/>
          <p14:tracePt t="51460" x="4616450" y="3867150"/>
          <p14:tracePt t="51474" x="4603750" y="3854450"/>
          <p14:tracePt t="51491" x="4603750" y="3829050"/>
          <p14:tracePt t="51493" x="4603750" y="3816350"/>
          <p14:tracePt t="51507" x="4591050" y="3803650"/>
          <p14:tracePt t="51508" x="4591050" y="3792538"/>
          <p14:tracePt t="51524" x="4591050" y="3779838"/>
          <p14:tracePt t="51525" x="4591050" y="3754438"/>
          <p14:tracePt t="51541" x="4591050" y="3729038"/>
          <p14:tracePt t="51558" x="4578350" y="3716338"/>
          <p14:tracePt t="51564" x="4578350" y="3692525"/>
          <p14:tracePt t="51580" x="4578350" y="3679825"/>
          <p14:tracePt t="51611" x="4578350" y="3654425"/>
          <p14:tracePt t="51635" x="4578350" y="3629025"/>
          <p14:tracePt t="51659" x="4591050" y="3616325"/>
          <p14:tracePt t="51674" x="4603750" y="3616325"/>
          <p14:tracePt t="51675" x="4616450" y="3603625"/>
          <p14:tracePt t="51691" x="4640263" y="3603625"/>
          <p14:tracePt t="51692" x="4665663" y="3590925"/>
          <p14:tracePt t="51708" x="4703763" y="3590925"/>
          <p14:tracePt t="51708" x="4740275" y="3590925"/>
          <p14:tracePt t="51724" x="4791075" y="3590925"/>
          <p14:tracePt t="51725" x="4840288" y="3590925"/>
          <p14:tracePt t="51741" x="4878388" y="3590925"/>
          <p14:tracePt t="51741" x="4903788" y="3590925"/>
          <p14:tracePt t="51757" x="4953000" y="3590925"/>
          <p14:tracePt t="51758" x="4991100" y="3590925"/>
          <p14:tracePt t="51763" x="5003800" y="3590925"/>
          <p14:tracePt t="51774" x="5016500" y="3590925"/>
          <p14:tracePt t="51780" x="5040313" y="3590925"/>
          <p14:tracePt t="51791" x="5078413" y="3590925"/>
          <p14:tracePt t="51795" x="5116513" y="3590925"/>
          <p14:tracePt t="51807" x="5141913" y="3590925"/>
          <p14:tracePt t="51811" x="5178425" y="3590925"/>
          <p14:tracePt t="51824" x="5216525" y="3590925"/>
          <p14:tracePt t="51827" x="5229225" y="3590925"/>
          <p14:tracePt t="51841" x="5265738" y="3590925"/>
          <p14:tracePt t="51843" x="5303838" y="3603625"/>
          <p14:tracePt t="51858" x="5316538" y="3616325"/>
          <p14:tracePt t="51860" x="5329238" y="3616325"/>
          <p14:tracePt t="51874" x="5353050" y="3616325"/>
          <p14:tracePt t="51875" x="5353050" y="3629025"/>
          <p14:tracePt t="51891" x="5365750" y="3629025"/>
          <p14:tracePt t="51892" x="5378450" y="3641725"/>
          <p14:tracePt t="51908" x="5391150" y="3654425"/>
          <p14:tracePt t="51908" x="5429250" y="3667125"/>
          <p14:tracePt t="51924" x="5454650" y="3667125"/>
          <p14:tracePt t="51925" x="5465763" y="3692525"/>
          <p14:tracePt t="51941" x="5503863" y="3703638"/>
          <p14:tracePt t="51957" x="5529263" y="3716338"/>
          <p14:tracePt t="51958" x="5541963" y="3729038"/>
          <p14:tracePt t="51964" x="5554663" y="3741738"/>
          <p14:tracePt t="51979" x="5578475" y="3754438"/>
          <p14:tracePt t="52007" x="5603875" y="3779838"/>
          <p14:tracePt t="52027" x="5616575" y="3792538"/>
          <p14:tracePt t="52043" x="5629275" y="3803650"/>
          <p14:tracePt t="52057" x="5629275" y="3816350"/>
          <p14:tracePt t="52074" x="5629275" y="3829050"/>
          <p14:tracePt t="52075" x="5629275" y="3841750"/>
          <p14:tracePt t="52099" x="5629275" y="3854450"/>
          <p14:tracePt t="52147" x="5641975" y="3879850"/>
          <p14:tracePt t="52174" x="5641975" y="3892550"/>
          <p14:tracePt t="52203" x="5641975" y="3905250"/>
          <p14:tracePt t="52579" x="5654675" y="3929063"/>
          <p14:tracePt t="54315" x="5654675" y="3941763"/>
          <p14:tracePt t="61667" x="5641975" y="3954463"/>
          <p14:tracePt t="61691" x="5641975" y="3967163"/>
          <p14:tracePt t="61747" x="5629275" y="3967163"/>
          <p14:tracePt t="61757" x="5629275" y="3979863"/>
          <p14:tracePt t="61915" x="5616575" y="3992563"/>
          <p14:tracePt t="61971" x="5616575" y="4005263"/>
          <p14:tracePt t="61995" x="5603875" y="4005263"/>
          <p14:tracePt t="62035" x="5603875" y="4017963"/>
          <p14:tracePt t="62075" x="5603875" y="4029075"/>
          <p14:tracePt t="62115" x="5603875" y="4041775"/>
          <p14:tracePt t="62155" x="5603875" y="4067175"/>
          <p14:tracePt t="62174" x="5603875" y="4079875"/>
          <p14:tracePt t="62190" x="5603875" y="4092575"/>
          <p14:tracePt t="62196" x="5603875" y="4105275"/>
          <p14:tracePt t="62211" x="5603875" y="4117975"/>
          <p14:tracePt t="62267" x="5603875" y="4129088"/>
          <p14:tracePt t="62299" x="5603875" y="4141788"/>
          <p14:tracePt t="62323" x="5603875" y="4154488"/>
          <p14:tracePt t="62443" x="5603875" y="4167188"/>
          <p14:tracePt t="62507" x="5603875" y="4179888"/>
          <p14:tracePt t="63027" x="5591175" y="4192588"/>
          <p14:tracePt t="63779" x="5578475" y="4192588"/>
          <p14:tracePt t="66067" x="5578475" y="4167188"/>
          <p14:tracePt t="66371" x="5565775" y="4154488"/>
          <p14:tracePt t="66390" x="5554663" y="4141788"/>
          <p14:tracePt t="66390" x="5541963" y="4141788"/>
          <p14:tracePt t="66406" x="5529263" y="4141788"/>
          <p14:tracePt t="66411" x="5516563" y="4141788"/>
          <p14:tracePt t="66427" x="5503863" y="4129088"/>
          <p14:tracePt t="66440" x="5503863" y="4117975"/>
          <p14:tracePt t="66443" x="5491163" y="4117975"/>
          <p14:tracePt t="66456" x="5478463" y="4117975"/>
          <p14:tracePt t="66459" x="5454650" y="4117975"/>
          <p14:tracePt t="66473" x="5416550" y="4105275"/>
          <p14:tracePt t="66476" x="5378450" y="4105275"/>
          <p14:tracePt t="66490" x="5329238" y="4092575"/>
          <p14:tracePt t="66492" x="5303838" y="4092575"/>
          <p14:tracePt t="66507" x="5265738" y="4092575"/>
          <p14:tracePt t="66508" x="5241925" y="4092575"/>
          <p14:tracePt t="66523" x="5229225" y="4092575"/>
          <p14:tracePt t="66524" x="5203825" y="4092575"/>
          <p14:tracePt t="66540" x="5191125" y="4092575"/>
          <p14:tracePt t="66542" x="5178425" y="4092575"/>
          <p14:tracePt t="66556" x="5153025" y="4092575"/>
          <p14:tracePt t="66590" x="5141913" y="4092575"/>
          <p14:tracePt t="66635" x="5116513" y="4092575"/>
          <p14:tracePt t="66659" x="5103813" y="4092575"/>
          <p14:tracePt t="66673" x="5078413" y="4092575"/>
          <p14:tracePt t="66676" x="5065713" y="4092575"/>
          <p14:tracePt t="66690" x="5040313" y="4092575"/>
          <p14:tracePt t="66692" x="5029200" y="4092575"/>
          <p14:tracePt t="66707" x="5016500" y="4092575"/>
          <p14:tracePt t="66723" x="4991100" y="4092575"/>
          <p14:tracePt t="66740" x="4978400" y="4092575"/>
          <p14:tracePt t="66756" x="4965700" y="4092575"/>
          <p14:tracePt t="66773" x="4940300" y="4105275"/>
          <p14:tracePt t="66795" x="4929188" y="4105275"/>
          <p14:tracePt t="66806" x="4916488" y="4105275"/>
          <p14:tracePt t="66811" x="4903788" y="4105275"/>
          <p14:tracePt t="66827" x="4891088" y="4117975"/>
          <p14:tracePt t="66883" x="4865688" y="4117975"/>
          <p14:tracePt t="66907" x="4852988" y="4117975"/>
          <p14:tracePt t="66924" x="4840288" y="4117975"/>
          <p14:tracePt t="66940" x="4829175" y="4117975"/>
          <p14:tracePt t="66963" x="4816475" y="4117975"/>
          <p14:tracePt t="66973" x="4791075" y="4117975"/>
          <p14:tracePt t="66990" x="4778375" y="4117975"/>
          <p14:tracePt t="66995" x="4765675" y="4117975"/>
          <p14:tracePt t="67006" x="4752975" y="4117975"/>
          <p14:tracePt t="67011" x="4727575" y="4117975"/>
          <p14:tracePt t="67023" x="4716463" y="4117975"/>
          <p14:tracePt t="67040" x="4703763" y="4129088"/>
          <p14:tracePt t="67043" x="4691063" y="4129088"/>
          <p14:tracePt t="67057" x="4678363" y="4129088"/>
          <p14:tracePt t="67059" x="4652963" y="4129088"/>
          <p14:tracePt t="67073" x="4627563" y="4129088"/>
          <p14:tracePt t="67076" x="4603750" y="4129088"/>
          <p14:tracePt t="67092" x="4591050" y="4129088"/>
          <p14:tracePt t="67107" x="4578350" y="4129088"/>
          <p14:tracePt t="67109" x="4565650" y="4129088"/>
          <p14:tracePt t="67124" x="4540250" y="4129088"/>
          <p14:tracePt t="67140" x="4527550" y="4129088"/>
          <p14:tracePt t="67161" x="4516438" y="4129088"/>
          <p14:tracePt t="67163" x="4503738" y="4129088"/>
          <p14:tracePt t="67173" x="4478338" y="4154488"/>
          <p14:tracePt t="67206" x="4452938" y="4154488"/>
          <p14:tracePt t="67211" x="4440238" y="4154488"/>
          <p14:tracePt t="67435" x="4427538" y="4154488"/>
          <p14:tracePt t="67611" x="4416425" y="4154488"/>
          <p14:tracePt t="67627" x="4403725" y="4154488"/>
          <p14:tracePt t="68939" x="4403725" y="4167188"/>
          <p14:tracePt t="68979" x="4416425" y="4192588"/>
          <p14:tracePt t="69003" x="4427538" y="4217988"/>
          <p14:tracePt t="69023" x="4440238" y="4217988"/>
          <p14:tracePt t="69024" x="4440238" y="4230688"/>
          <p14:tracePt t="69043" x="4452938" y="4254500"/>
          <p14:tracePt t="69059" x="4465638" y="4279900"/>
          <p14:tracePt t="69073" x="4478338" y="4292600"/>
          <p14:tracePt t="69075" x="4491038" y="4305300"/>
          <p14:tracePt t="69089" x="4491038" y="4318000"/>
          <p14:tracePt t="69091" x="4503738" y="4330700"/>
          <p14:tracePt t="69106" x="4516438" y="4341813"/>
          <p14:tracePt t="69107" x="4540250" y="4367213"/>
          <p14:tracePt t="69123" x="4565650" y="4392613"/>
          <p14:tracePt t="69123" x="4591050" y="4418013"/>
          <p14:tracePt t="69139" x="4616450" y="4430713"/>
          <p14:tracePt t="69158" x="4616450" y="4454525"/>
          <p14:tracePt t="69371" x="4678363" y="4405313"/>
          <p14:tracePt t="69390" x="4752975" y="4292600"/>
          <p14:tracePt t="69390" x="4878388" y="4129088"/>
          <p14:tracePt t="69396" x="4978400" y="3929063"/>
          <p14:tracePt t="69406" x="5116513" y="3716338"/>
          <p14:tracePt t="69411" x="5241925" y="3516313"/>
          <p14:tracePt t="69423" x="5391150" y="3241675"/>
          <p14:tracePt t="69427" x="5529263" y="2952750"/>
          <p14:tracePt t="69440" x="5703888" y="2578100"/>
          <p14:tracePt t="69443" x="5842000" y="2190750"/>
          <p14:tracePt t="69456" x="5991225" y="1765300"/>
          <p14:tracePt t="69459" x="6103938" y="1314450"/>
          <p14:tracePt t="69473" x="6291263" y="788988"/>
          <p14:tracePt t="69476" x="6442075" y="274638"/>
          <p14:tracePt t="69691" x="3790950" y="476250"/>
          <p14:tracePt t="69711" x="3765550" y="863600"/>
          <p14:tracePt t="69713" x="3765550" y="1176338"/>
          <p14:tracePt t="69717" x="3765550" y="1563688"/>
          <p14:tracePt t="69727" x="3765550" y="1814513"/>
          <p14:tracePt t="69731" x="3765550" y="2052638"/>
          <p14:tracePt t="69744" x="3790950" y="2290763"/>
          <p14:tracePt t="69747" x="3827463" y="2465388"/>
          <p14:tracePt t="69762" x="3914775" y="2627313"/>
          <p14:tracePt t="69764" x="3978275" y="2752725"/>
          <p14:tracePt t="69772" x="4014788" y="2840038"/>
          <p14:tracePt t="69794" x="4040188" y="2928938"/>
          <p14:tracePt t="69794" x="4065588" y="2978150"/>
          <p14:tracePt t="69795" x="4078288" y="3016250"/>
          <p14:tracePt t="69804" x="4114800" y="3054350"/>
          <p14:tracePt t="69812" x="4114800" y="3065463"/>
          <p14:tracePt t="69827" x="4114800" y="3078163"/>
          <p14:tracePt t="69828" x="4127500" y="3103563"/>
          <p14:tracePt t="69843" x="4140200" y="3141663"/>
          <p14:tracePt t="69860" x="4140200" y="3154363"/>
          <p14:tracePt t="69864" x="4165600" y="3165475"/>
          <p14:tracePt t="69877" x="4178300" y="3216275"/>
          <p14:tracePt t="69877" x="4191000" y="3228975"/>
          <p14:tracePt t="69883" x="4227513" y="3316288"/>
          <p14:tracePt t="69894" x="4252913" y="3367088"/>
          <p14:tracePt t="69899" x="4303713" y="3429000"/>
          <p14:tracePt t="69927" x="4352925" y="3503613"/>
          <p14:tracePt t="69928" x="4440238" y="3679825"/>
          <p14:tracePt t="69931" x="4503738" y="3767138"/>
          <p14:tracePt t="69943" x="4552950" y="3829050"/>
          <p14:tracePt t="69947" x="4603750" y="3892550"/>
          <p14:tracePt t="69960" x="4665663" y="3954463"/>
          <p14:tracePt t="69963" x="4716463" y="4029075"/>
          <p14:tracePt t="69978" x="4803775" y="4117975"/>
          <p14:tracePt t="69980" x="4891088" y="4205288"/>
          <p14:tracePt t="69994" x="4991100" y="4305300"/>
          <p14:tracePt t="69997" x="5091113" y="4379913"/>
          <p14:tracePt t="70006" x="5216525" y="4454525"/>
          <p14:tracePt t="70023" x="5278438" y="4505325"/>
          <p14:tracePt t="70023" x="5365750" y="4579938"/>
          <p14:tracePt t="70039" x="5416550" y="4605338"/>
          <p14:tracePt t="70039" x="5454650" y="4643438"/>
          <p14:tracePt t="70056" x="5516563" y="4679950"/>
          <p14:tracePt t="70056" x="5554663" y="4705350"/>
          <p14:tracePt t="70059" x="5578475" y="4718050"/>
          <p14:tracePt t="70073" x="5603875" y="4743450"/>
          <p14:tracePt t="70075" x="5641975" y="4779963"/>
          <p14:tracePt t="70089" x="5665788" y="4792663"/>
          <p14:tracePt t="70091" x="5703888" y="4843463"/>
          <p14:tracePt t="70106" x="5729288" y="4856163"/>
          <p14:tracePt t="70107" x="5778500" y="4892675"/>
          <p14:tracePt t="70123" x="5791200" y="4918075"/>
          <p14:tracePt t="70123" x="5816600" y="4943475"/>
          <p14:tracePt t="70139" x="5842000" y="4981575"/>
          <p14:tracePt t="70140" x="5854700" y="4992688"/>
          <p14:tracePt t="70157" x="5867400" y="5005388"/>
          <p14:tracePt t="70176" x="5878513" y="5005388"/>
          <p14:tracePt t="70219" x="5878513" y="5018088"/>
          <p14:tracePt t="70239" x="5878513" y="5030788"/>
          <p14:tracePt t="70243" x="5878513" y="5056188"/>
          <p14:tracePt t="70256" x="5878513" y="5068888"/>
          <p14:tracePt t="70259" x="5878513" y="5092700"/>
          <p14:tracePt t="70275" x="5878513" y="5105400"/>
          <p14:tracePt t="70290" x="5878513" y="5130800"/>
          <p14:tracePt t="70306" x="5878513" y="5143500"/>
          <p14:tracePt t="70324" x="5878513" y="5168900"/>
          <p14:tracePt t="70363" x="5878513" y="5181600"/>
          <p14:tracePt t="70379" x="5878513" y="5218113"/>
          <p14:tracePt t="70390" x="5878513" y="5230813"/>
          <p14:tracePt t="70406" x="5867400" y="5268913"/>
          <p14:tracePt t="70407" x="5867400" y="5294313"/>
          <p14:tracePt t="70411" x="5867400" y="5305425"/>
          <p14:tracePt t="70423" x="5867400" y="5330825"/>
          <p14:tracePt t="70427" x="5867400" y="5343525"/>
          <p14:tracePt t="70443" x="5867400" y="5356225"/>
          <p14:tracePt t="70456" x="5854700" y="5368925"/>
          <p14:tracePt t="70473" x="5854700" y="5381625"/>
          <p14:tracePt t="70763" x="5842000" y="5381625"/>
          <p14:tracePt t="70773" x="5829300" y="5381625"/>
          <p14:tracePt t="70803" x="5816600" y="5381625"/>
          <p14:tracePt t="70835" x="5803900" y="5381625"/>
          <p14:tracePt t="70856" x="5791200" y="5368925"/>
          <p14:tracePt t="70859" x="5778500" y="5356225"/>
          <p14:tracePt t="70875" x="5754688" y="5343525"/>
          <p14:tracePt t="70892" x="5741988" y="5330825"/>
          <p14:tracePt t="70908" x="5729288" y="5330825"/>
          <p14:tracePt t="70923" x="5716588" y="5330825"/>
          <p14:tracePt t="70924" x="5703888" y="5318125"/>
          <p14:tracePt t="70940" x="5691188" y="5305425"/>
          <p14:tracePt t="70957" x="5678488" y="5305425"/>
          <p14:tracePt t="70990" x="5665788" y="5294313"/>
          <p14:tracePt t="71499" x="5641975" y="5294313"/>
          <p14:tracePt t="76875" x="5616575" y="5294313"/>
          <p14:tracePt t="77139" x="5603875" y="5294313"/>
          <p14:tracePt t="77211" x="5591175" y="5294313"/>
          <p14:tracePt t="77227" x="5578475" y="5281613"/>
          <p14:tracePt t="78211" x="5565775" y="5281613"/>
          <p14:tracePt t="78259" x="5554663" y="5281613"/>
          <p14:tracePt t="78283" x="5541963" y="5281613"/>
          <p14:tracePt t="78387" x="5529263" y="5281613"/>
          <p14:tracePt t="78435" x="5516563" y="5281613"/>
          <p14:tracePt t="78539" x="5503863" y="5281613"/>
          <p14:tracePt t="78571" x="5491163" y="5281613"/>
          <p14:tracePt t="78619" x="5478463" y="5281613"/>
          <p14:tracePt t="78643" x="5454650" y="5281613"/>
          <p14:tracePt t="78675" x="5441950" y="5281613"/>
          <p14:tracePt t="78689" x="5429250" y="5281613"/>
          <p14:tracePt t="78707" x="5416550" y="5281613"/>
          <p14:tracePt t="78722" x="5416550" y="5294313"/>
          <p14:tracePt t="78740" x="5403850" y="5305425"/>
          <p14:tracePt t="78803" x="5391150" y="5305425"/>
          <p14:tracePt t="78843" x="5378450" y="5305425"/>
          <p14:tracePt t="78883" x="5365750" y="5318125"/>
          <p14:tracePt t="78979" x="5353050" y="5318125"/>
          <p14:tracePt t="79027" x="5341938" y="5318125"/>
          <p14:tracePt t="79099" x="5329238" y="5318125"/>
          <p14:tracePt t="79147" x="5316538" y="5330825"/>
          <p14:tracePt t="79172" x="5316538" y="5343525"/>
          <p14:tracePt t="79189" x="5303838" y="5343525"/>
          <p14:tracePt t="79395" x="5291138" y="5343525"/>
          <p14:tracePt t="79459" x="5265738" y="5343525"/>
          <p14:tracePt t="79523" x="5253038" y="5343525"/>
          <p14:tracePt t="79643" x="5241925" y="5343525"/>
          <p14:tracePt t="79683" x="5229225" y="5343525"/>
          <p14:tracePt t="79755" x="5216525" y="5343525"/>
          <p14:tracePt t="79787" x="5203825" y="5330825"/>
          <p14:tracePt t="79805" x="5191125" y="5330825"/>
          <p14:tracePt t="79843" x="5178425" y="5330825"/>
          <p14:tracePt t="79875" x="5153025" y="5330825"/>
          <p14:tracePt t="79923" x="5141913" y="5330825"/>
          <p14:tracePt t="79979" x="5116513" y="5330825"/>
          <p14:tracePt t="80051" x="5103813" y="5318125"/>
          <p14:tracePt t="80139" x="5091113" y="5318125"/>
          <p14:tracePt t="80227" x="5078413" y="5318125"/>
          <p14:tracePt t="80395" x="5065713" y="5305425"/>
          <p14:tracePt t="81547" x="5040313" y="5305425"/>
          <p14:tracePt t="81707" x="5029200" y="5305425"/>
          <p14:tracePt t="81771" x="5003800" y="5305425"/>
          <p14:tracePt t="81789" x="5003800" y="5294313"/>
          <p14:tracePt t="81867" x="4991100" y="5294313"/>
          <p14:tracePt t="81939" x="4965700" y="5294313"/>
          <p14:tracePt t="82011" x="4953000" y="5294313"/>
          <p14:tracePt t="82131" x="4940300" y="5294313"/>
          <p14:tracePt t="82211" x="4929188" y="5294313"/>
          <p14:tracePt t="82235" x="4916488" y="5294313"/>
          <p14:tracePt t="82283" x="4903788" y="5294313"/>
          <p14:tracePt t="82305" x="4891088" y="5294313"/>
          <p14:tracePt t="82331" x="4878388" y="5294313"/>
          <p14:tracePt t="82395" x="4865688" y="5294313"/>
          <p14:tracePt t="82427" x="4852988" y="5294313"/>
          <p14:tracePt t="82467" x="4840288" y="5294313"/>
          <p14:tracePt t="82523" x="4829175" y="5294313"/>
          <p14:tracePt t="82555" x="4816475" y="5294313"/>
          <p14:tracePt t="82595" x="4803775" y="5294313"/>
          <p14:tracePt t="82723" x="4791075" y="5294313"/>
          <p14:tracePt t="82779" x="4778375" y="5294313"/>
          <p14:tracePt t="83067" x="4765675" y="5294313"/>
          <p14:tracePt t="83131" x="4752975" y="5281613"/>
          <p14:tracePt t="83163" x="4752975" y="5268913"/>
          <p14:tracePt t="83291" x="4740275" y="5256213"/>
          <p14:tracePt t="84075" x="4727575" y="5256213"/>
          <p14:tracePt t="85371" x="4716463" y="5256213"/>
          <p14:tracePt t="85427" x="4716463" y="5268913"/>
          <p14:tracePt t="86987" x="4703763" y="5268913"/>
          <p14:tracePt t="87267" x="4691063" y="5268913"/>
          <p14:tracePt t="87339" x="4678363" y="5281613"/>
          <p14:tracePt t="87451" x="4665663" y="5281613"/>
          <p14:tracePt t="87475" x="4652963" y="5281613"/>
          <p14:tracePt t="87499" x="4640263" y="5281613"/>
          <p14:tracePt t="87539" x="4640263" y="5268913"/>
          <p14:tracePt t="87556" x="4627563" y="5268913"/>
          <p14:tracePt t="87572" x="4627563" y="5256213"/>
          <p14:tracePt t="87603" x="4616450" y="5256213"/>
          <p14:tracePt t="87622" x="4603750" y="5256213"/>
          <p14:tracePt t="87867" x="4603750" y="5243513"/>
          <p14:tracePt t="87888" x="4591050" y="5243513"/>
          <p14:tracePt t="87931" x="4578350" y="5243513"/>
          <p14:tracePt t="88147" x="4565650" y="5243513"/>
          <p14:tracePt t="88603" x="4552950" y="5243513"/>
          <p14:tracePt t="89043" x="4540250" y="5243513"/>
          <p14:tracePt t="89055" x="4527550" y="5243513"/>
          <p14:tracePt t="89091" x="4516438" y="5243513"/>
          <p14:tracePt t="89147" x="4503738" y="5243513"/>
          <p14:tracePt t="89179" x="4491038" y="5243513"/>
          <p14:tracePt t="89403" x="4478338" y="5243513"/>
          <p14:tracePt t="89451" x="4465638" y="5243513"/>
          <p14:tracePt t="89539" x="4452938" y="5243513"/>
          <p14:tracePt t="89587" x="4440238" y="5243513"/>
          <p14:tracePt t="89659" x="4427538" y="5243513"/>
          <p14:tracePt t="89675" x="4416425" y="5243513"/>
          <p14:tracePt t="89699" x="4403725" y="5243513"/>
          <p14:tracePt t="89723" x="4391025" y="5243513"/>
          <p14:tracePt t="89739" x="4378325" y="5256213"/>
          <p14:tracePt t="89755" x="4365625" y="5256213"/>
          <p14:tracePt t="89771" x="4352925" y="5256213"/>
          <p14:tracePt t="89772" x="4327525" y="5256213"/>
          <p14:tracePt t="89788" x="4314825" y="5268913"/>
          <p14:tracePt t="89805" x="4303713" y="5268913"/>
          <p14:tracePt t="89805" x="4291013" y="5281613"/>
          <p14:tracePt t="89821" x="4278313" y="5281613"/>
          <p14:tracePt t="89822" x="4252913" y="5281613"/>
          <p14:tracePt t="89838" x="4214813" y="5294313"/>
          <p14:tracePt t="89855" x="4203700" y="5305425"/>
          <p14:tracePt t="89855" x="4165600" y="5318125"/>
          <p14:tracePt t="89859" x="4140200" y="5318125"/>
          <p14:tracePt t="89871" x="4127500" y="5330825"/>
          <p14:tracePt t="89877" x="4103688" y="5343525"/>
          <p14:tracePt t="89888" x="4078288" y="5343525"/>
          <p14:tracePt t="89891" x="4065588" y="5343525"/>
          <p14:tracePt t="89905" x="4040188" y="5356225"/>
          <p14:tracePt t="89907" x="4027488" y="5356225"/>
          <p14:tracePt t="89921" x="4014788" y="5368925"/>
          <p14:tracePt t="89923" x="3990975" y="5368925"/>
          <p14:tracePt t="89938" x="3965575" y="5368925"/>
          <p14:tracePt t="89955" x="3940175" y="5368925"/>
          <p14:tracePt t="89957" x="3927475" y="5381625"/>
          <p14:tracePt t="89971" x="3914775" y="5381625"/>
          <p14:tracePt t="89972" x="3890963" y="5407025"/>
          <p14:tracePt t="89988" x="3878263" y="5407025"/>
          <p14:tracePt t="90005" x="3865563" y="5407025"/>
          <p14:tracePt t="90021" x="3840163" y="5407025"/>
          <p14:tracePt t="90022" x="3840163" y="5418138"/>
          <p14:tracePt t="90038" x="3814763" y="5418138"/>
          <p14:tracePt t="90038" x="3802063" y="5418138"/>
          <p14:tracePt t="90043" x="3790950" y="5418138"/>
          <p14:tracePt t="90055" x="3765550" y="5430838"/>
          <p14:tracePt t="90059" x="3752850" y="5443538"/>
          <p14:tracePt t="90071" x="3740150" y="5443538"/>
          <p14:tracePt t="90091" x="3727450" y="5443538"/>
          <p14:tracePt t="90105" x="3714750" y="5443538"/>
          <p14:tracePt t="90107" x="3714750" y="5456238"/>
          <p14:tracePt t="90123" x="3702050" y="5456238"/>
          <p14:tracePt t="90157" x="3689350" y="5456238"/>
          <p14:tracePt t="90175" x="3689350" y="5468938"/>
          <p14:tracePt t="90203" x="3678238" y="5468938"/>
          <p14:tracePt t="90221" x="3665538" y="5468938"/>
          <p14:tracePt t="90222" x="3652838" y="5468938"/>
          <p14:tracePt t="90227" x="3652838" y="5481638"/>
          <p14:tracePt t="90238" x="3627438" y="5481638"/>
          <p14:tracePt t="90271" x="3614738" y="5481638"/>
          <p14:tracePt t="90275" x="3589338" y="5481638"/>
          <p14:tracePt t="90288" x="3589338" y="5494338"/>
          <p14:tracePt t="90305" x="3578225" y="5494338"/>
          <p14:tracePt t="90307" x="3552825" y="5494338"/>
          <p14:tracePt t="90321" x="3540125" y="5507038"/>
          <p14:tracePt t="90338" x="3514725" y="5507038"/>
          <p14:tracePt t="90340" x="3489325" y="5507038"/>
          <p14:tracePt t="90356" x="3478213" y="5507038"/>
          <p14:tracePt t="90371" x="3465513" y="5507038"/>
          <p14:tracePt t="90373" x="3452813" y="5507038"/>
          <p14:tracePt t="90388" x="3440113" y="5507038"/>
          <p14:tracePt t="90389" x="3427413" y="5518150"/>
          <p14:tracePt t="90405" x="3414713" y="5518150"/>
          <p14:tracePt t="90406" x="3389313" y="5518150"/>
          <p14:tracePt t="90421" x="3365500" y="5518150"/>
          <p14:tracePt t="90438" x="3352800" y="5518150"/>
          <p14:tracePt t="90440" x="3340100" y="5518150"/>
          <p14:tracePt t="90455" x="3327400" y="5518150"/>
          <p14:tracePt t="90459" x="3314700" y="5518150"/>
          <p14:tracePt t="90475" x="3302000" y="5530850"/>
          <p14:tracePt t="90505" x="3289300" y="5530850"/>
          <p14:tracePt t="90521" x="3276600" y="5530850"/>
          <p14:tracePt t="90523" x="3265488" y="5530850"/>
          <p14:tracePt t="90555" x="3252788" y="5530850"/>
          <p14:tracePt t="90555" x="3240088" y="5530850"/>
          <p14:tracePt t="90571" x="3227388" y="5530850"/>
          <p14:tracePt t="90588" x="3214688" y="5530850"/>
          <p14:tracePt t="90588" x="3189288" y="5530850"/>
          <p14:tracePt t="90605" x="3152775" y="5530850"/>
          <p14:tracePt t="90621" x="3140075" y="5530850"/>
          <p14:tracePt t="90643" x="3114675" y="5530850"/>
          <p14:tracePt t="90659" x="3089275" y="5530850"/>
          <p14:tracePt t="90671" x="3076575" y="5530850"/>
          <p14:tracePt t="90688" x="3065463" y="5530850"/>
          <p14:tracePt t="90715" x="3040063" y="5530850"/>
          <p14:tracePt t="90747" x="3027363" y="5530850"/>
          <p14:tracePt t="90755" x="3014663" y="5530850"/>
          <p14:tracePt t="90772" x="3001963" y="5530850"/>
          <p14:tracePt t="90788" x="2989263" y="5530850"/>
          <p14:tracePt t="90805" x="2976563" y="5530850"/>
          <p14:tracePt t="90821" x="2963863" y="5530850"/>
          <p14:tracePt t="90838" x="2952750" y="5530850"/>
          <p14:tracePt t="90875" x="2940050" y="5530850"/>
          <p14:tracePt t="90888" x="2927350" y="5530850"/>
          <p14:tracePt t="90905" x="2914650" y="5530850"/>
          <p14:tracePt t="90931" x="2901950" y="5530850"/>
          <p14:tracePt t="90947" x="2889250" y="5530850"/>
          <p14:tracePt t="90971" x="2876550" y="5530850"/>
          <p14:tracePt t="91091" x="2863850" y="5518150"/>
          <p14:tracePt t="91291" x="2852738" y="5518150"/>
          <p14:tracePt t="91307" x="2840038" y="5518150"/>
          <p14:tracePt t="91347" x="2827338" y="5518150"/>
          <p14:tracePt t="91355" x="2814638" y="5518150"/>
          <p14:tracePt t="91379" x="2801938" y="5518150"/>
          <p14:tracePt t="91388" x="2789238" y="5518150"/>
          <p14:tracePt t="91483" x="2776538" y="5518150"/>
          <p14:tracePt t="92875" x="2763838" y="5507038"/>
          <p14:tracePt t="92963" x="2763838" y="5481638"/>
          <p14:tracePt t="95995" x="2727325" y="5468938"/>
          <p14:tracePt t="96004" x="2676525" y="5418138"/>
          <p14:tracePt t="96021" x="2651125" y="5394325"/>
          <p14:tracePt t="96021" x="2640013" y="5368925"/>
          <p14:tracePt t="96038" x="2589213" y="5330825"/>
          <p14:tracePt t="96038" x="2563813" y="5305425"/>
          <p14:tracePt t="96043" x="2551113" y="5281613"/>
          <p14:tracePt t="96054" x="2540000" y="5281613"/>
          <p14:tracePt t="96059" x="2527300" y="5256213"/>
          <p14:tracePt t="96071" x="2514600" y="5243513"/>
          <p14:tracePt t="96075" x="2501900" y="5230813"/>
          <p14:tracePt t="96088" x="2476500" y="5194300"/>
          <p14:tracePt t="96104" x="2439988" y="5156200"/>
          <p14:tracePt t="96106" x="2401888" y="5130800"/>
          <p14:tracePt t="96121" x="2338388" y="5081588"/>
          <p14:tracePt t="96123" x="2289175" y="5030788"/>
          <p14:tracePt t="96138" x="2189163" y="4956175"/>
          <p14:tracePt t="96140" x="2101850" y="4892675"/>
          <p14:tracePt t="96155" x="2001838" y="4830763"/>
          <p14:tracePt t="96157" x="1925638" y="4756150"/>
          <p14:tracePt t="96175" x="1863725" y="4692650"/>
          <p14:tracePt t="96176" x="1814513" y="4656138"/>
          <p14:tracePt t="96178" x="1801813" y="4643438"/>
          <p14:tracePt t="96187" x="1789113" y="4618038"/>
          <p14:tracePt t="96204" x="1789113" y="4605338"/>
          <p14:tracePt t="96206" x="1763713" y="4592638"/>
          <p14:tracePt t="96221" x="1738313" y="4567238"/>
          <p14:tracePt t="96238" x="1714500" y="4518025"/>
          <p14:tracePt t="96254" x="1701800" y="4505325"/>
          <p14:tracePt t="96255" x="1663700" y="4443413"/>
          <p14:tracePt t="96259" x="1601788" y="4354513"/>
          <p14:tracePt t="96271" x="1525588" y="4241800"/>
          <p14:tracePt t="96274" x="1463675" y="4129088"/>
          <p14:tracePt t="96288" x="1389063" y="4005263"/>
          <p14:tracePt t="96290" x="1212850" y="3779838"/>
          <p14:tracePt t="96304" x="1089025" y="3554413"/>
          <p14:tracePt t="96306" x="925513" y="3303588"/>
          <p14:tracePt t="96321" x="738188" y="3028950"/>
          <p14:tracePt t="96323" x="487363" y="2703513"/>
          <p14:tracePt t="96338" x="287338" y="2414588"/>
          <p14:tracePt t="96340" x="100013" y="2139950"/>
          <p14:tracePt t="97515" x="225425" y="1327150"/>
          <p14:tracePt t="97515" x="374650" y="1427163"/>
          <p14:tracePt t="97515" x="563563" y="1563688"/>
          <p14:tracePt t="97515" x="776288" y="1727200"/>
          <p14:tracePt t="97515" x="950913" y="1827213"/>
          <p14:tracePt t="97515" x="1100138" y="1952625"/>
          <p14:tracePt t="97515" x="1212850" y="2039938"/>
          <p14:tracePt t="97515" x="1325563" y="2101850"/>
          <p14:tracePt t="97515" x="1438275" y="2190750"/>
          <p14:tracePt t="97515" x="1525588" y="2252663"/>
          <p14:tracePt t="97515" x="1701800" y="2378075"/>
          <p14:tracePt t="97515" x="1801813" y="2452688"/>
          <p14:tracePt t="97515" x="1914525" y="2527300"/>
          <p14:tracePt t="97515" x="1989138" y="2578100"/>
          <p14:tracePt t="97515" x="2063750" y="2652713"/>
          <p14:tracePt t="97515" x="2227263" y="2740025"/>
          <p14:tracePt t="97515" x="2263775" y="2752725"/>
          <p14:tracePt t="97515" x="2301875" y="2790825"/>
          <p14:tracePt t="97515" x="2351088" y="2816225"/>
          <p14:tracePt t="97515" x="2351088" y="2828925"/>
          <p14:tracePt t="97515" x="2376488" y="2840038"/>
          <p14:tracePt t="97515" x="2401888" y="2852738"/>
          <p14:tracePt t="97515" x="2414588" y="2865438"/>
          <p14:tracePt t="97515" x="2427288" y="2865438"/>
          <p14:tracePt t="97515" x="2439988" y="2878138"/>
          <p14:tracePt t="97515" x="2463800" y="2903538"/>
          <p14:tracePt t="97515" x="2514600" y="2916238"/>
          <p14:tracePt t="97515" x="2540000" y="2928938"/>
          <p14:tracePt t="97515" x="2563813" y="2941638"/>
          <p14:tracePt t="97515" x="2576513" y="2941638"/>
          <p14:tracePt t="97515" x="2589213" y="2952750"/>
          <p14:tracePt t="97515" x="2589213" y="2965450"/>
          <p14:tracePt t="97515" x="2614613" y="2965450"/>
          <p14:tracePt t="97515" x="2627313" y="2978150"/>
          <p14:tracePt t="97515" x="2651125" y="2990850"/>
          <p14:tracePt t="97515" x="2689225" y="3016250"/>
          <p14:tracePt t="97515" x="2752725" y="3054350"/>
          <p14:tracePt t="97515" x="2789238" y="3090863"/>
          <p14:tracePt t="97515" x="2840038" y="3103563"/>
          <p14:tracePt t="97515" x="2876550" y="3141663"/>
          <p14:tracePt t="97515" x="2901950" y="3154363"/>
          <p14:tracePt t="97515" x="2963863" y="3203575"/>
          <p14:tracePt t="97515" x="3027363" y="3228975"/>
          <p14:tracePt t="97515" x="3052763" y="3254375"/>
          <p14:tracePt t="97515" x="3114675" y="3290888"/>
          <p14:tracePt t="97515" x="3176588" y="3341688"/>
          <p14:tracePt t="97515" x="3252788" y="3367088"/>
          <p14:tracePt t="97515" x="3276600" y="3403600"/>
          <p14:tracePt t="97515" x="3352800" y="3454400"/>
          <p14:tracePt t="97515" x="3414713" y="3503613"/>
          <p14:tracePt t="97515" x="3465513" y="3516313"/>
          <p14:tracePt t="97515" x="3514725" y="3541713"/>
          <p14:tracePt t="97515" x="3565525" y="3579813"/>
          <p14:tracePt t="97515" x="3578225" y="3579813"/>
          <p14:tracePt t="97515" x="3614738" y="3616325"/>
          <p14:tracePt t="97515" x="3627438" y="3629025"/>
          <p14:tracePt t="97515" x="3640138" y="3629025"/>
          <p14:tracePt t="97515" x="3652838" y="3629025"/>
          <p14:tracePt t="97515" x="3665538" y="3654425"/>
          <p14:tracePt t="97515" x="3678238" y="3654425"/>
          <p14:tracePt t="97515" x="3689350" y="3667125"/>
          <p14:tracePt t="97515" x="3702050" y="3667125"/>
          <p14:tracePt t="97515" x="3727450" y="3692525"/>
          <p14:tracePt t="97515" x="3752850" y="3703638"/>
          <p14:tracePt t="97515" x="3778250" y="3716338"/>
          <p14:tracePt t="97515" x="3790950" y="3729038"/>
          <p14:tracePt t="97515" x="3840163" y="3754438"/>
          <p14:tracePt t="97515" x="3878263" y="3779838"/>
          <p14:tracePt t="97515" x="3914775" y="3803650"/>
          <p14:tracePt t="97515" x="3965575" y="3829050"/>
          <p14:tracePt t="97515" x="4027488" y="3867150"/>
          <p14:tracePt t="97515" x="4090988" y="3905250"/>
          <p14:tracePt t="97515" x="4114800" y="3929063"/>
          <p14:tracePt t="97515" x="4191000" y="3967163"/>
          <p14:tracePt t="97515" x="4291013" y="4005263"/>
          <p14:tracePt t="97515" x="4327525" y="4041775"/>
          <p14:tracePt t="97515" x="4378325" y="4079875"/>
          <p14:tracePt t="97515" x="4403725" y="4092575"/>
          <p14:tracePt t="97515" x="4440238" y="4129088"/>
          <p14:tracePt t="97515" x="4465638" y="4141788"/>
          <p14:tracePt t="97515" x="4478338" y="4141788"/>
          <p14:tracePt t="97515" x="4491038" y="4141788"/>
          <p14:tracePt t="97515" x="4527550" y="4167188"/>
          <p14:tracePt t="97515" x="4552950" y="4179888"/>
          <p14:tracePt t="97515" x="4552950" y="4192588"/>
          <p14:tracePt t="97515" x="4578350" y="4205288"/>
          <p14:tracePt t="97515" x="4616450" y="4230688"/>
          <p14:tracePt t="97515" x="4627563" y="4230688"/>
          <p14:tracePt t="97515" x="4678363" y="4267200"/>
          <p14:tracePt t="97515" x="4691063" y="4279900"/>
          <p14:tracePt t="97515" x="4716463" y="4292600"/>
          <p14:tracePt t="97515" x="4727575" y="4305300"/>
          <p14:tracePt t="97515" x="4740275" y="4305300"/>
          <p14:tracePt t="97515" x="4740275" y="4318000"/>
          <p14:tracePt t="97515" x="4752975" y="4318000"/>
          <p14:tracePt t="97515" x="4765675" y="4330700"/>
          <p14:tracePt t="97515" x="4752975" y="4341813"/>
          <p14:tracePt t="97515" x="4752975" y="4354513"/>
          <p14:tracePt t="97515" x="4740275" y="4354513"/>
          <p14:tracePt t="97515" x="4740275" y="4367213"/>
          <p14:tracePt t="97515" x="4740275" y="4379913"/>
          <p14:tracePt t="97515" x="4727575" y="4392613"/>
          <p14:tracePt t="97515" x="4716463" y="4392613"/>
          <p14:tracePt t="97515" x="4703763" y="4405313"/>
          <p14:tracePt t="97515" x="4703763" y="4418013"/>
          <p14:tracePt t="97515" x="4678363" y="4443413"/>
          <p14:tracePt t="97515" x="4678363" y="4454525"/>
          <p14:tracePt t="97515" x="4678363" y="4479925"/>
          <p14:tracePt t="97515" x="4678363" y="4492625"/>
          <p14:tracePt t="97515" x="4665663" y="4505325"/>
          <p14:tracePt t="97515" x="4665663" y="4518025"/>
          <p14:tracePt t="97515" x="4665663" y="4530725"/>
          <p14:tracePt t="97515" x="4665663" y="4543425"/>
          <p14:tracePt t="97515" x="4652963" y="4554538"/>
          <p14:tracePt t="97515" x="4652963" y="4567238"/>
          <p14:tracePt t="97515" x="4640263" y="4567238"/>
          <p14:tracePt t="97515" x="4627563" y="4579938"/>
          <p14:tracePt t="97515" x="4627563" y="4592638"/>
          <p14:tracePt t="97515" x="4627563" y="4618038"/>
          <p14:tracePt t="97515" x="4616450" y="4630738"/>
          <p14:tracePt t="97515" x="4603750" y="4643438"/>
          <p14:tracePt t="97515" x="4603750" y="4656138"/>
          <p14:tracePt t="97515" x="4603750" y="4679950"/>
          <p14:tracePt t="97515" x="4591050" y="4679950"/>
          <p14:tracePt t="97515" x="4591050" y="4692650"/>
          <p14:tracePt t="97515" x="4591050" y="4718050"/>
          <p14:tracePt t="97515" x="4591050" y="4730750"/>
          <p14:tracePt t="97515" x="4591050" y="4756150"/>
          <p14:tracePt t="97515" x="4603750" y="4756150"/>
          <p14:tracePt t="97515" x="4616450" y="4756150"/>
          <p14:tracePt t="97515" x="4627563" y="4756150"/>
          <p14:tracePt t="97515" x="4640263" y="4730750"/>
          <p14:tracePt t="97515" x="4640263" y="4718050"/>
          <p14:tracePt t="97515" x="4640263" y="4705350"/>
          <p14:tracePt t="97515" x="4640263" y="4679950"/>
          <p14:tracePt t="97515" x="4640263" y="4656138"/>
          <p14:tracePt t="97515" x="4640263" y="4630738"/>
          <p14:tracePt t="97515" x="4640263" y="4618038"/>
          <p14:tracePt t="97515" x="4640263" y="4605338"/>
          <p14:tracePt t="97515" x="4640263" y="4592638"/>
          <p14:tracePt t="97515" x="4640263" y="4567238"/>
          <p14:tracePt t="97515" x="4640263" y="4530725"/>
          <p14:tracePt t="97515" x="4640263" y="4518025"/>
          <p14:tracePt t="97515" x="4640263" y="4479925"/>
          <p14:tracePt t="97515" x="4640263" y="4467225"/>
          <p14:tracePt t="97515" x="4640263" y="4443413"/>
          <p14:tracePt t="97515" x="4640263" y="4418013"/>
          <p14:tracePt t="97515" x="4640263" y="4379913"/>
          <p14:tracePt t="97515" x="4640263" y="4354513"/>
          <p14:tracePt t="97515" x="4640263" y="4330700"/>
          <p14:tracePt t="97515" x="4640263" y="4292600"/>
          <p14:tracePt t="97515" x="4627563" y="4230688"/>
          <p14:tracePt t="97515" x="4616450" y="4192588"/>
          <p14:tracePt t="97515" x="4591050" y="4154488"/>
          <p14:tracePt t="97515" x="4578350" y="4117975"/>
          <p14:tracePt t="97515" x="4565650" y="4079875"/>
          <p14:tracePt t="97515" x="4552950" y="4029075"/>
          <p14:tracePt t="97515" x="4503738" y="3967163"/>
          <p14:tracePt t="97515" x="4503738" y="3929063"/>
          <p14:tracePt t="97515" x="4503738" y="3892550"/>
          <p14:tracePt t="97515" x="4465638" y="3854450"/>
          <p14:tracePt t="97515" x="4452938" y="3816350"/>
          <p14:tracePt t="97515" x="4427538" y="3754438"/>
          <p14:tracePt t="97515" x="4391025" y="3679825"/>
          <p14:tracePt t="97515" x="4352925" y="3616325"/>
          <p14:tracePt t="97515" x="4327525" y="3579813"/>
          <p14:tracePt t="97515" x="4291013" y="3516313"/>
          <p14:tracePt t="97515" x="4278313" y="3479800"/>
          <p14:tracePt t="97515" x="4227513" y="3416300"/>
          <p14:tracePt t="97515" x="4191000" y="3367088"/>
          <p14:tracePt t="97515" x="4152900" y="3328988"/>
          <p14:tracePt t="97515" x="4140200" y="3303588"/>
          <p14:tracePt t="97515" x="4114800" y="3278188"/>
          <p14:tracePt t="97515" x="4078288" y="3241675"/>
          <p14:tracePt t="97515" x="4065588" y="3216275"/>
          <p14:tracePt t="97515" x="4052888" y="3190875"/>
          <p14:tracePt t="97515" x="4040188" y="3178175"/>
          <p14:tracePt t="97515" x="4014788" y="3154363"/>
          <p14:tracePt t="97515" x="4002088" y="3141663"/>
          <p14:tracePt t="97515" x="3965575" y="3116263"/>
          <p14:tracePt t="97515" x="3927475" y="3065463"/>
          <p14:tracePt t="97515" x="3914775" y="3054350"/>
          <p14:tracePt t="97515" x="3890963" y="3028950"/>
          <p14:tracePt t="97515" x="3865563" y="3016250"/>
          <p14:tracePt t="97515" x="3840163" y="2990850"/>
          <p14:tracePt t="97515" x="3827463" y="2978150"/>
          <p14:tracePt t="97515" x="3814763" y="2965450"/>
          <p14:tracePt t="97515" x="3802063" y="2965450"/>
          <p14:tracePt t="97515" x="3790950" y="2952750"/>
          <p14:tracePt t="97515" x="3752850" y="2928938"/>
          <p14:tracePt t="97515" x="3727450" y="2916238"/>
          <p14:tracePt t="97515" x="3702050" y="2890838"/>
          <p14:tracePt t="97515" x="3678238" y="2878138"/>
          <p14:tracePt t="97515" x="3665538" y="2878138"/>
          <p14:tracePt t="97515" x="3640138" y="2865438"/>
          <p14:tracePt t="97515" x="3627438" y="2865438"/>
          <p14:tracePt t="97515" x="3602038" y="2852738"/>
          <p14:tracePt t="97515" x="3578225" y="2840038"/>
          <p14:tracePt t="97515" x="3552825" y="2828925"/>
          <p14:tracePt t="97515" x="3527425" y="2828925"/>
          <p14:tracePt t="97515" x="3502025" y="2828925"/>
          <p14:tracePt t="97515" x="3478213" y="2803525"/>
          <p14:tracePt t="97515" x="3452813" y="2803525"/>
          <p14:tracePt t="97515" x="3427413" y="2790825"/>
          <p14:tracePt t="97515" x="3414713" y="2778125"/>
          <p14:tracePt t="97515" x="3389313" y="2765425"/>
          <p14:tracePt t="97515" x="3376613" y="2740025"/>
          <p14:tracePt t="97515" x="3352800" y="2728913"/>
          <p14:tracePt t="97515" x="3340100" y="2690813"/>
          <p14:tracePt t="97515" x="3276600" y="2627313"/>
          <p14:tracePt t="97515" x="3240088" y="2578100"/>
          <p14:tracePt t="97515" x="3214688" y="2552700"/>
          <p14:tracePt t="97515" x="3189288" y="2527300"/>
          <p14:tracePt t="97515" x="3165475" y="2490788"/>
          <p14:tracePt t="97515" x="3140075" y="2465388"/>
          <p14:tracePt t="97515" x="3127375" y="2452688"/>
          <p14:tracePt t="97515" x="3114675" y="2439988"/>
          <p14:tracePt t="97515" x="3140075" y="2439988"/>
          <p14:tracePt t="97515" x="3176588" y="2439988"/>
          <p14:tracePt t="97515" x="3189288" y="2439988"/>
          <p14:tracePt t="97515" x="3201988" y="2452688"/>
          <p14:tracePt t="97515" x="3214688" y="2452688"/>
          <p14:tracePt t="97515" x="3227388" y="2452688"/>
          <p14:tracePt t="97515" x="3240088" y="2452688"/>
          <p14:tracePt t="97515" x="3265488" y="2465388"/>
          <p14:tracePt t="97515" x="3276600" y="2465388"/>
          <p14:tracePt t="97515" x="3289300" y="2478088"/>
          <p14:tracePt t="97515" x="3302000" y="2478088"/>
          <p14:tracePt t="97515" x="3314700" y="2478088"/>
          <p14:tracePt t="97515" x="3327400" y="2478088"/>
          <p14:tracePt t="97515" x="3352800" y="2478088"/>
          <p14:tracePt t="97515" x="3365500" y="2478088"/>
          <p14:tracePt t="97515" x="3389313" y="2478088"/>
          <p14:tracePt t="97515" x="3402013" y="2478088"/>
          <p14:tracePt t="97515" x="3427413" y="2478088"/>
          <p14:tracePt t="97515" x="3440113" y="2478088"/>
          <p14:tracePt t="97515" x="3452813" y="2478088"/>
          <p14:tracePt t="97515" x="3465513" y="2478088"/>
          <p14:tracePt t="97515" x="3452813" y="2478088"/>
          <p14:tracePt t="97515" x="3440113" y="2478088"/>
          <p14:tracePt t="97515" x="3427413" y="2478088"/>
          <p14:tracePt t="97515" x="3402013" y="2478088"/>
          <p14:tracePt t="97515" x="3376613" y="2478088"/>
          <p14:tracePt t="97515" x="3352800" y="2478088"/>
          <p14:tracePt t="97515" x="3327400" y="2478088"/>
          <p14:tracePt t="97515" x="3314700" y="2478088"/>
          <p14:tracePt t="97515" x="3302000" y="2478088"/>
          <p14:tracePt t="97515" x="3289300" y="2478088"/>
          <p14:tracePt t="97515" x="3276600" y="2478088"/>
          <p14:tracePt t="97515" x="3252788" y="2478088"/>
          <p14:tracePt t="97515" x="3240088" y="2465388"/>
          <p14:tracePt t="97515" x="3227388" y="2465388"/>
          <p14:tracePt t="97515" x="3214688" y="2465388"/>
          <p14:tracePt t="97515" x="3189288" y="2465388"/>
          <p14:tracePt t="97515" x="3176588" y="2452688"/>
          <p14:tracePt t="97515" x="3165475" y="2452688"/>
          <p14:tracePt t="97515" x="3152775" y="2452688"/>
          <p14:tracePt t="97515" x="3140075" y="2452688"/>
          <p14:tracePt t="97515" x="3114675" y="2439988"/>
          <p14:tracePt t="97515" x="3101975" y="2439988"/>
          <p14:tracePt t="97515" x="3076575" y="2439988"/>
          <p14:tracePt t="97515" x="3065463" y="2439988"/>
          <p14:tracePt t="97515" x="3052763" y="2439988"/>
          <p14:tracePt t="97515" x="3040063" y="2439988"/>
          <p14:tracePt t="97515" x="3027363" y="2427288"/>
          <p14:tracePt t="97515" x="3014663" y="2427288"/>
          <p14:tracePt t="97515" x="2989263" y="2414588"/>
          <p14:tracePt t="97515" x="2976563" y="2414588"/>
          <p14:tracePt t="97515" x="2976563" y="2403475"/>
          <p14:tracePt t="97515" x="2963863" y="2403475"/>
          <p14:tracePt t="97515" x="2940050" y="2390775"/>
          <p14:tracePt t="97515" x="2927350" y="2390775"/>
          <p14:tracePt t="97515" x="2901950" y="2390775"/>
          <p14:tracePt t="97515" x="2889250" y="2390775"/>
          <p14:tracePt t="97515" x="2876550" y="2390775"/>
          <p14:tracePt t="97515" x="2852738" y="2390775"/>
          <p14:tracePt t="97515" x="2840038" y="2390775"/>
          <p14:tracePt t="97515" x="2814638" y="2390775"/>
          <p14:tracePt t="97515" x="2776538" y="2390775"/>
          <p14:tracePt t="97515" x="2763838" y="2390775"/>
          <p14:tracePt t="97515" x="2714625" y="2365375"/>
          <p14:tracePt t="97515" x="2701925" y="2352675"/>
          <p14:tracePt t="97515" x="2689225" y="2352675"/>
          <p14:tracePt t="97515" x="2676525" y="2352675"/>
          <p14:tracePt t="97515" x="2663825" y="2352675"/>
          <p14:tracePt t="97515" x="2651125" y="2352675"/>
          <p14:tracePt t="97515" x="2640013" y="2352675"/>
          <p14:tracePt t="97515" x="2627313" y="2352675"/>
          <p14:tracePt t="97515" x="2614613" y="2352675"/>
          <p14:tracePt t="97515" x="2589213" y="2339975"/>
          <p14:tracePt t="97515" x="2563813" y="2327275"/>
          <p14:tracePt t="97515" x="2540000" y="2327275"/>
          <p14:tracePt t="97515" x="2527300" y="2327275"/>
          <p14:tracePt t="97515" x="2514600" y="2327275"/>
          <p14:tracePt t="97515" x="2489200" y="2327275"/>
          <p14:tracePt t="97515" x="2476500" y="2327275"/>
          <p14:tracePt t="97515" x="2463800" y="2327275"/>
          <p14:tracePt t="97515" x="2439988" y="2327275"/>
          <p14:tracePt t="97515" x="2427288" y="2314575"/>
          <p14:tracePt t="97515" x="2376488" y="2314575"/>
          <p14:tracePt t="97515" x="2338388" y="2303463"/>
          <p14:tracePt t="97515" x="2289175" y="2303463"/>
          <p14:tracePt t="97515" x="2214563" y="2290763"/>
          <p14:tracePt t="97515" x="2138363" y="2265363"/>
          <p14:tracePt t="97515" x="2089150" y="2265363"/>
          <p14:tracePt t="97515" x="2038350" y="2252663"/>
          <p14:tracePt t="97515" x="1951038" y="2239963"/>
          <p14:tracePt t="97515" x="1876425" y="2214563"/>
          <p14:tracePt t="97515" x="1814513" y="2201863"/>
          <p14:tracePt t="97515" x="1725613" y="2178050"/>
          <p14:tracePt t="97515" x="1663700" y="2152650"/>
          <p14:tracePt t="97515" x="1576388" y="2139950"/>
          <p14:tracePt t="97515" x="1525588" y="2114550"/>
          <p14:tracePt t="97515" x="1450975" y="2089150"/>
          <p14:tracePt t="97515" x="1412875" y="2078038"/>
          <p14:tracePt t="97515" x="1350963" y="2065338"/>
          <p14:tracePt t="97515" x="1325563" y="2065338"/>
          <p14:tracePt t="97515" x="1289050" y="2039938"/>
          <p14:tracePt t="97515" x="1250950" y="2027238"/>
          <p14:tracePt t="97515" x="1225550" y="2027238"/>
          <p14:tracePt t="97515" x="1189038" y="2014538"/>
          <p14:tracePt t="97515" x="1163638" y="2014538"/>
          <p14:tracePt t="97515" x="1150938" y="2014538"/>
          <p14:tracePt t="97515" x="1100138" y="1989138"/>
          <p14:tracePt t="97515" x="1025525" y="1978025"/>
          <p14:tracePt t="97515" x="963613" y="1978025"/>
          <p14:tracePt t="97515" x="863600" y="1965325"/>
          <p14:tracePt t="97515" x="787400" y="1927225"/>
          <p14:tracePt t="97515" x="776288" y="1914525"/>
          <p14:tracePt t="97515" x="763588" y="1914525"/>
          <p14:tracePt t="97515" x="738188" y="1914525"/>
          <p14:tracePt t="97515" x="700088" y="1914525"/>
          <p14:tracePt t="97515" x="687388" y="1914525"/>
          <p14:tracePt t="97515" x="650875" y="1901825"/>
          <p14:tracePt t="97515" x="625475" y="1901825"/>
          <p14:tracePt t="97515" x="612775" y="1901825"/>
          <p14:tracePt t="97515" x="600075" y="1901825"/>
          <p14:tracePt t="97515" x="574675" y="1901825"/>
          <p14:tracePt t="97515" x="563563" y="1901825"/>
          <p14:tracePt t="97515" x="550863" y="1901825"/>
          <p14:tracePt t="97515" x="538163" y="1901825"/>
          <p14:tracePt t="97515" x="525463" y="1889125"/>
          <p14:tracePt t="97515" x="487363" y="1876425"/>
          <p14:tracePt t="97515" x="425450" y="1827213"/>
          <p14:tracePt t="97515" x="325438" y="1765300"/>
          <p14:tracePt t="97515" x="312738" y="1614488"/>
          <p14:tracePt t="97515" x="312738" y="1401763"/>
          <p14:tracePt t="97515" x="512763" y="1025525"/>
          <p14:tracePt t="97515" x="763588" y="4254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5000" y="304801"/>
            <a:ext cx="8458200" cy="56328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00C7A2C1-CA32-4205-A7D5-DBF2F917C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9"/>
    </mc:Choice>
    <mc:Fallback xmlns="">
      <p:transition spd="slow" advTm="36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ثبت نیازهای دهان ودندان، دندان های شیری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9B3F6742-AB7E-4DA3-A657-766ACD71B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28800" y="1417639"/>
            <a:ext cx="8534400" cy="4830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9002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243"/>
    </mc:Choice>
    <mc:Fallback xmlns="">
      <p:transition spd="slow" advTm="27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4" x="6742113" y="2339975"/>
          <p14:tracePt t="2406" x="6729413" y="2339975"/>
          <p14:tracePt t="5046" x="6754813" y="2352675"/>
          <p14:tracePt t="5068" x="6754813" y="2365375"/>
          <p14:tracePt t="5071" x="6767513" y="2365375"/>
          <p14:tracePt t="5087" x="6780213" y="2390775"/>
          <p14:tracePt t="5102" x="6792913" y="2390775"/>
          <p14:tracePt t="5102" x="6792913" y="2403475"/>
          <p14:tracePt t="5118" x="6805613" y="2403475"/>
          <p14:tracePt t="5135" x="6805613" y="2414588"/>
          <p14:tracePt t="5155" x="6816725" y="2414588"/>
          <p14:tracePt t="5158" x="6829425" y="2427288"/>
          <p14:tracePt t="5198" x="6842125" y="2439988"/>
          <p14:tracePt t="5218" x="6854825" y="2452688"/>
          <p14:tracePt t="5219" x="6867525" y="2452688"/>
          <p14:tracePt t="5222" x="6867525" y="2465388"/>
          <p14:tracePt t="5238" x="6905625" y="2490788"/>
          <p14:tracePt t="5268" x="6905625" y="2503488"/>
          <p14:tracePt t="5382" x="6916738" y="2516188"/>
          <p14:tracePt t="5470" x="6929438" y="2540000"/>
          <p14:tracePt t="5550" x="6929438" y="2552700"/>
          <p14:tracePt t="5614" x="6929438" y="2565400"/>
          <p14:tracePt t="5678" x="6942138" y="2578100"/>
          <p14:tracePt t="5806" x="6942138" y="2590800"/>
          <p14:tracePt t="5818" x="6942138" y="2603500"/>
          <p14:tracePt t="5835" x="6942138" y="2616200"/>
          <p14:tracePt t="5838" x="6954838" y="2627313"/>
          <p14:tracePt t="5852" x="6967538" y="2640013"/>
          <p14:tracePt t="5870" x="6967538" y="2652713"/>
          <p14:tracePt t="5887" x="6980238" y="2665413"/>
          <p14:tracePt t="5958" x="6980238" y="2678113"/>
          <p14:tracePt t="5998" x="6980238" y="2703513"/>
          <p14:tracePt t="6022" x="6992938" y="2703513"/>
          <p14:tracePt t="6566" x="6992938" y="2716213"/>
          <p14:tracePt t="6630" x="6992938" y="2740025"/>
          <p14:tracePt t="6678" x="7005638" y="2740025"/>
          <p14:tracePt t="6750" x="7016750" y="2740025"/>
          <p14:tracePt t="6774" x="7042150" y="2740025"/>
          <p14:tracePt t="6902" x="7054850" y="2740025"/>
          <p14:tracePt t="6918" x="7067550" y="2740025"/>
          <p14:tracePt t="6935" x="7067550" y="2728913"/>
          <p14:tracePt t="6952" x="7080250" y="2716213"/>
          <p14:tracePt t="6968" x="7105650" y="2703513"/>
          <p14:tracePt t="6985" x="7105650" y="2690813"/>
          <p14:tracePt t="7006" x="7118350" y="2678113"/>
          <p14:tracePt t="7018" x="7129463" y="2678113"/>
          <p14:tracePt t="7035" x="7142163" y="2665413"/>
          <p14:tracePt t="7070" x="7142163" y="2652713"/>
          <p14:tracePt t="7085" x="7154863" y="2652713"/>
          <p14:tracePt t="7086" x="7167563" y="2652713"/>
          <p14:tracePt t="7102" x="7167563" y="2640013"/>
          <p14:tracePt t="7134" x="7180263" y="2640013"/>
          <p14:tracePt t="7153" x="7192963" y="2640013"/>
          <p14:tracePt t="7175" x="7205663" y="2640013"/>
          <p14:tracePt t="7185" x="7218363" y="2640013"/>
          <p14:tracePt t="7201" x="7229475" y="2640013"/>
          <p14:tracePt t="7222" x="7242175" y="2627313"/>
          <p14:tracePt t="7246" x="7267575" y="2627313"/>
          <p14:tracePt t="7268" x="7280275" y="2627313"/>
          <p14:tracePt t="7269" x="7329488" y="2627313"/>
          <p14:tracePt t="7271" x="7354888" y="2627313"/>
          <p14:tracePt t="7285" x="7380288" y="2640013"/>
          <p14:tracePt t="7286" x="7405688" y="2640013"/>
          <p14:tracePt t="7302" x="7442200" y="2652713"/>
          <p14:tracePt t="7304" x="7467600" y="2652713"/>
          <p14:tracePt t="7318" x="7480300" y="2665413"/>
          <p14:tracePt t="7382" x="7493000" y="2665413"/>
          <p14:tracePt t="7406" x="7493000" y="2678113"/>
          <p14:tracePt t="7430" x="7493000" y="2690813"/>
          <p14:tracePt t="7451" x="7493000" y="2703513"/>
          <p14:tracePt t="7454" x="7493000" y="2716213"/>
          <p14:tracePt t="7485" x="7493000" y="2728913"/>
          <p14:tracePt t="7485" x="7493000" y="2740025"/>
          <p14:tracePt t="7501" x="7493000" y="2752725"/>
          <p14:tracePt t="7518" x="7480300" y="2752725"/>
          <p14:tracePt t="7535" x="7454900" y="2778125"/>
          <p14:tracePt t="7551" x="7442200" y="2790825"/>
          <p14:tracePt t="7568" x="7429500" y="2803525"/>
          <p14:tracePt t="7585" x="7418388" y="2803525"/>
          <p14:tracePt t="7585" x="7405688" y="2803525"/>
          <p14:tracePt t="7601" x="7392988" y="2816225"/>
          <p14:tracePt t="7605" x="7380288" y="2816225"/>
          <p14:tracePt t="7618" x="7367588" y="2816225"/>
          <p14:tracePt t="7622" x="7342188" y="2840038"/>
          <p14:tracePt t="7654" x="7329488" y="2840038"/>
          <p14:tracePt t="7668" x="7318375" y="2840038"/>
          <p14:tracePt t="7685" x="7305675" y="2840038"/>
          <p14:tracePt t="7686" x="7292975" y="2840038"/>
          <p14:tracePt t="7702" x="7280275" y="2852738"/>
          <p14:tracePt t="7726" x="7267575" y="2852738"/>
          <p14:tracePt t="7735" x="7254875" y="2852738"/>
          <p14:tracePt t="7758" x="7229475" y="2852738"/>
          <p14:tracePt t="7782" x="7205663" y="2852738"/>
          <p14:tracePt t="7801" x="7192963" y="2852738"/>
          <p14:tracePt t="7822" x="7180263" y="2852738"/>
          <p14:tracePt t="7835" x="7167563" y="2852738"/>
          <p14:tracePt t="8005" x="7180263" y="2852738"/>
          <p14:tracePt t="8018" x="7192963" y="2852738"/>
          <p14:tracePt t="8034" x="7205663" y="2852738"/>
          <p14:tracePt t="8037" x="7218363" y="2852738"/>
          <p14:tracePt t="8051" x="7242175" y="2852738"/>
          <p14:tracePt t="8070" x="7254875" y="2852738"/>
          <p14:tracePt t="8086" x="7267575" y="2852738"/>
          <p14:tracePt t="8101" x="7280275" y="2852738"/>
          <p14:tracePt t="8118" x="7292975" y="2852738"/>
          <p14:tracePt t="8135" x="7305675" y="2852738"/>
          <p14:tracePt t="8137" x="7318375" y="2852738"/>
          <p14:tracePt t="8154" x="7342188" y="2852738"/>
          <p14:tracePt t="8172" x="7354888" y="2852738"/>
          <p14:tracePt t="8205" x="7380288" y="2852738"/>
          <p14:tracePt t="8278" x="7392988" y="2852738"/>
          <p14:tracePt t="8382" x="7418388" y="2852738"/>
          <p14:tracePt t="8422" x="7429500" y="2852738"/>
          <p14:tracePt t="8494" x="7429500" y="2840038"/>
          <p14:tracePt t="10094" x="7418388" y="2840038"/>
          <p14:tracePt t="10174" x="7405688" y="2840038"/>
          <p14:tracePt t="10198" x="7392988" y="2852738"/>
          <p14:tracePt t="10470" x="7392988" y="2865438"/>
          <p14:tracePt t="10518" x="7392988" y="2878138"/>
          <p14:tracePt t="10582" x="7405688" y="2878138"/>
          <p14:tracePt t="10606" x="7418388" y="2878138"/>
          <p14:tracePt t="10646" x="7429500" y="2890838"/>
          <p14:tracePt t="10668" x="7442200" y="2890838"/>
          <p14:tracePt t="10670" x="7467600" y="2916238"/>
          <p14:tracePt t="10701" x="7480300" y="2928938"/>
          <p14:tracePt t="10718" x="7493000" y="2952750"/>
          <p14:tracePt t="10718" x="7505700" y="2952750"/>
          <p14:tracePt t="11278" x="7518400" y="2952750"/>
          <p14:tracePt t="11286" x="7531100" y="2952750"/>
          <p14:tracePt t="11301" x="7542213" y="2952750"/>
          <p14:tracePt t="11326" x="7554913" y="2941638"/>
          <p14:tracePt t="11335" x="7554913" y="2928938"/>
          <p14:tracePt t="11351" x="7580313" y="2916238"/>
          <p14:tracePt t="11368" x="7593013" y="2903538"/>
          <p14:tracePt t="11384" x="7618413" y="2878138"/>
          <p14:tracePt t="11390" x="7631113" y="2865438"/>
          <p14:tracePt t="11401" x="7631113" y="2852738"/>
          <p14:tracePt t="11406" x="7642225" y="2852738"/>
          <p14:tracePt t="11418" x="7654925" y="2828925"/>
          <p14:tracePt t="11435" x="7667625" y="2803525"/>
          <p14:tracePt t="11437" x="7680325" y="2803525"/>
          <p14:tracePt t="11451" x="7680325" y="2790825"/>
          <p14:tracePt t="11453" x="7680325" y="2765425"/>
          <p14:tracePt t="11470" x="7705725" y="2740025"/>
          <p14:tracePt t="11487" x="7705725" y="2716213"/>
          <p14:tracePt t="11518" x="7705725" y="2703513"/>
          <p14:tracePt t="11518" x="7705725" y="2690813"/>
          <p14:tracePt t="11535" x="7705725" y="2678113"/>
          <p14:tracePt t="11551" x="7705725" y="2665413"/>
          <p14:tracePt t="11552" x="7705725" y="2652713"/>
          <p14:tracePt t="11568" x="7705725" y="2640013"/>
          <p14:tracePt t="11568" x="7705725" y="2627313"/>
          <p14:tracePt t="11584" x="7705725" y="2616200"/>
          <p14:tracePt t="11585" x="7705725" y="2590800"/>
          <p14:tracePt t="11601" x="7693025" y="2565400"/>
          <p14:tracePt t="11618" x="7680325" y="2552700"/>
          <p14:tracePt t="11622" x="7667625" y="2527300"/>
          <p14:tracePt t="11635" x="7654925" y="2527300"/>
          <p14:tracePt t="11651" x="7642225" y="2516188"/>
          <p14:tracePt t="11653" x="7631113" y="2503488"/>
          <p14:tracePt t="11668" x="7618413" y="2490788"/>
          <p14:tracePt t="11684" x="7605713" y="2478088"/>
          <p14:tracePt t="11687" x="7593013" y="2465388"/>
          <p14:tracePt t="11701" x="7580313" y="2452688"/>
          <p14:tracePt t="11702" x="7554913" y="2439988"/>
          <p14:tracePt t="11718" x="7531100" y="2439988"/>
          <p14:tracePt t="11734" x="7505700" y="2427288"/>
          <p14:tracePt t="11751" x="7493000" y="2427288"/>
          <p14:tracePt t="11752" x="7467600" y="2427288"/>
          <p14:tracePt t="11768" x="7454900" y="2427288"/>
          <p14:tracePt t="11785" x="7442200" y="2427288"/>
          <p14:tracePt t="11787" x="7429500" y="2427288"/>
          <p14:tracePt t="11801" x="7405688" y="2414588"/>
          <p14:tracePt t="11818" x="7380288" y="2414588"/>
          <p14:tracePt t="11834" x="7354888" y="2414588"/>
          <p14:tracePt t="11837" x="7342188" y="2414588"/>
          <p14:tracePt t="11851" x="7329488" y="2414588"/>
          <p14:tracePt t="11855" x="7305675" y="2414588"/>
          <p14:tracePt t="11870" x="7292975" y="2414588"/>
          <p14:tracePt t="11887" x="7280275" y="2414588"/>
          <p14:tracePt t="11901" x="7267575" y="2414588"/>
          <p14:tracePt t="11902" x="7254875" y="2414588"/>
          <p14:tracePt t="11918" x="7242175" y="2414588"/>
          <p14:tracePt t="11934" x="7229475" y="2414588"/>
          <p14:tracePt t="11951" x="7218363" y="2414588"/>
          <p14:tracePt t="11952" x="7192963" y="2414588"/>
          <p14:tracePt t="11968" x="7180263" y="2414588"/>
          <p14:tracePt t="11974" x="7154863" y="2427288"/>
          <p14:tracePt t="11984" x="7154863" y="2439988"/>
          <p14:tracePt t="11990" x="7142163" y="2439988"/>
          <p14:tracePt t="12001" x="7129463" y="2439988"/>
          <p14:tracePt t="12006" x="7129463" y="2452688"/>
          <p14:tracePt t="12018" x="7118350" y="2452688"/>
          <p14:tracePt t="12021" x="7105650" y="2465388"/>
          <p14:tracePt t="12051" x="7092950" y="2478088"/>
          <p14:tracePt t="12067" x="7092950" y="2490788"/>
          <p14:tracePt t="12069" x="7092950" y="2503488"/>
          <p14:tracePt t="12084" x="7092950" y="2516188"/>
          <p14:tracePt t="12086" x="7067550" y="2540000"/>
          <p14:tracePt t="12103" x="7067550" y="2552700"/>
          <p14:tracePt t="12118" x="7067550" y="2578100"/>
          <p14:tracePt t="12134" x="7067550" y="2590800"/>
          <p14:tracePt t="12171" x="7067550" y="2616200"/>
          <p14:tracePt t="12184" x="7067550" y="2627313"/>
          <p14:tracePt t="12201" x="7067550" y="2652713"/>
          <p14:tracePt t="12218" x="7067550" y="2665413"/>
          <p14:tracePt t="12234" x="7067550" y="2690813"/>
          <p14:tracePt t="12251" x="7067550" y="2703513"/>
          <p14:tracePt t="12268" x="7067550" y="2728913"/>
          <p14:tracePt t="12285" x="7067550" y="2740025"/>
          <p14:tracePt t="12302" x="7067550" y="2765425"/>
          <p14:tracePt t="12318" x="7080250" y="2778125"/>
          <p14:tracePt t="12334" x="7080250" y="2790825"/>
          <p14:tracePt t="12351" x="7080250" y="2803525"/>
          <p14:tracePt t="12367" x="7092950" y="2816225"/>
          <p14:tracePt t="12384" x="7105650" y="2828925"/>
          <p14:tracePt t="12401" x="7118350" y="2852738"/>
          <p14:tracePt t="12430" x="7129463" y="2865438"/>
          <p14:tracePt t="12451" x="7142163" y="2878138"/>
          <p14:tracePt t="12453" x="7167563" y="2890838"/>
          <p14:tracePt t="12484" x="7192963" y="2903538"/>
          <p14:tracePt t="12501" x="7218363" y="2903538"/>
          <p14:tracePt t="12518" x="7218363" y="2916238"/>
          <p14:tracePt t="12518" x="7229475" y="2916238"/>
          <p14:tracePt t="12534" x="7242175" y="2928938"/>
          <p14:tracePt t="12535" x="7254875" y="2941638"/>
          <p14:tracePt t="12551" x="7280275" y="2952750"/>
          <p14:tracePt t="12568" x="7292975" y="2952750"/>
          <p14:tracePt t="12584" x="7305675" y="2952750"/>
          <p14:tracePt t="12606" x="7318375" y="2952750"/>
          <p14:tracePt t="12622" x="7329488" y="2952750"/>
          <p14:tracePt t="12638" x="7354888" y="2965450"/>
          <p14:tracePt t="12651" x="7354888" y="2978150"/>
          <p14:tracePt t="12678" x="7380288" y="2978150"/>
          <p14:tracePt t="12742" x="7392988" y="2978150"/>
          <p14:tracePt t="13494" x="7418388" y="2978150"/>
          <p14:tracePt t="13542" x="7429500" y="2978150"/>
          <p14:tracePt t="13551" x="7429500" y="2990850"/>
          <p14:tracePt t="13590" x="7454900" y="2990850"/>
          <p14:tracePt t="23686" x="7454900" y="3003550"/>
          <p14:tracePt t="23710" x="7454900" y="3016250"/>
          <p14:tracePt t="23726" x="7442200" y="3028950"/>
          <p14:tracePt t="23742" x="7429500" y="3028950"/>
          <p14:tracePt t="23758" x="7429500" y="3041650"/>
          <p14:tracePt t="23782" x="7418388" y="3054350"/>
          <p14:tracePt t="23854" x="7405688" y="3054350"/>
          <p14:tracePt t="23870" x="7392988" y="3054350"/>
          <p14:tracePt t="25094" x="7380288" y="3054350"/>
          <p14:tracePt t="25110" x="7367588" y="3054350"/>
          <p14:tracePt t="25117" x="7367588" y="3041650"/>
          <p14:tracePt t="25150" x="7354888" y="3028950"/>
          <p14:tracePt t="25190" x="7354888" y="3003550"/>
          <p14:tracePt t="25206" x="7342188" y="2990850"/>
          <p14:tracePt t="25217" x="7342188" y="2978150"/>
          <p14:tracePt t="25238" x="7342188" y="2965450"/>
          <p14:tracePt t="25254" x="7342188" y="2952750"/>
          <p14:tracePt t="25267" x="7342188" y="2941638"/>
          <p14:tracePt t="25284" x="7342188" y="2928938"/>
          <p14:tracePt t="25300" x="7342188" y="2916238"/>
          <p14:tracePt t="25317" x="7342188" y="2903538"/>
          <p14:tracePt t="25334" x="7329488" y="2890838"/>
          <p14:tracePt t="25358" x="7318375" y="2890838"/>
          <p14:tracePt t="25382" x="7318375" y="2878138"/>
          <p14:tracePt t="25400" x="7318375" y="2865438"/>
          <p14:tracePt t="25438" x="7318375" y="2852738"/>
          <p14:tracePt t="25453" x="7318375" y="2840038"/>
          <p14:tracePt t="25470" x="7318375" y="2828925"/>
          <p14:tracePt t="25494" x="7318375" y="2816225"/>
          <p14:tracePt t="25510" x="7318375" y="2803525"/>
          <p14:tracePt t="25542" x="7318375" y="2790825"/>
          <p14:tracePt t="25606" x="7318375" y="2778125"/>
          <p14:tracePt t="25622" x="7318375" y="2765425"/>
          <p14:tracePt t="25633" x="7318375" y="2752725"/>
          <p14:tracePt t="25694" x="7318375" y="2740025"/>
          <p14:tracePt t="25726" x="7318375" y="2728913"/>
          <p14:tracePt t="25734" x="7305675" y="2716213"/>
          <p14:tracePt t="25910" x="7292975" y="2703513"/>
          <p14:tracePt t="25990" x="7280275" y="2678113"/>
          <p14:tracePt t="26046" x="7267575" y="2678113"/>
          <p14:tracePt t="26334" x="7254875" y="2665413"/>
          <p14:tracePt t="26382" x="7254875" y="2652713"/>
          <p14:tracePt t="26400" x="7242175" y="2652713"/>
          <p14:tracePt t="26422" x="7242175" y="2640013"/>
          <p14:tracePt t="26446" x="7229475" y="2640013"/>
          <p14:tracePt t="26470" x="7218363" y="2627313"/>
          <p14:tracePt t="26510" x="7205663" y="2616200"/>
          <p14:tracePt t="26638" x="7205663" y="2603500"/>
          <p14:tracePt t="27053" x="7229475" y="2603500"/>
          <p14:tracePt t="27070" x="7229475" y="2590800"/>
          <p14:tracePt t="27086" x="7242175" y="2590800"/>
          <p14:tracePt t="27100" x="7267575" y="2590800"/>
          <p14:tracePt t="27117" x="7280275" y="2590800"/>
          <p14:tracePt t="27117" x="7318375" y="2590800"/>
          <p14:tracePt t="27134" x="7329488" y="2590800"/>
          <p14:tracePt t="27151" x="7354888" y="2590800"/>
          <p14:tracePt t="27171" x="7367588" y="2590800"/>
          <p14:tracePt t="27171" x="7380288" y="2590800"/>
          <p14:tracePt t="27174" x="7392988" y="2590800"/>
          <p14:tracePt t="27183" x="7405688" y="2590800"/>
          <p14:tracePt t="27200" x="7418388" y="2590800"/>
          <p14:tracePt t="27200" x="7429500" y="2590800"/>
          <p14:tracePt t="27206" x="7442200" y="2590800"/>
          <p14:tracePt t="27217" x="7454900" y="2590800"/>
          <p14:tracePt t="27221" x="7467600" y="2590800"/>
          <p14:tracePt t="27233" x="7480300" y="2590800"/>
          <p14:tracePt t="27250" x="7493000" y="2590800"/>
          <p14:tracePt t="27253" x="7505700" y="2590800"/>
          <p14:tracePt t="27267" x="7518400" y="2590800"/>
          <p14:tracePt t="27283" x="7531100" y="2590800"/>
          <p14:tracePt t="27286" x="7554913" y="2590800"/>
          <p14:tracePt t="27302" x="7580313" y="2590800"/>
          <p14:tracePt t="27319" x="7593013" y="2590800"/>
          <p14:tracePt t="27350" x="7618413" y="2590800"/>
          <p14:tracePt t="27390" x="7631113" y="2578100"/>
          <p14:tracePt t="28093" x="7631113" y="2590800"/>
          <p14:tracePt t="28102" x="7631113" y="2603500"/>
          <p14:tracePt t="28117" x="7618413" y="2616200"/>
          <p14:tracePt t="28134" x="7605713" y="2627313"/>
          <p14:tracePt t="28151" x="7593013" y="2640013"/>
          <p14:tracePt t="28158" x="7580313" y="2652713"/>
          <p14:tracePt t="28177" x="7567613" y="2665413"/>
          <p14:tracePt t="28200" x="7554913" y="2678113"/>
          <p14:tracePt t="28216" x="7542213" y="2678113"/>
          <p14:tracePt t="28221" x="7542213" y="2690813"/>
          <p14:tracePt t="28238" x="7518400" y="2690813"/>
          <p14:tracePt t="28250" x="7505700" y="2690813"/>
          <p14:tracePt t="28283" x="7493000" y="2703513"/>
          <p14:tracePt t="28283" x="7493000" y="2716213"/>
          <p14:tracePt t="28285" x="7480300" y="2716213"/>
          <p14:tracePt t="28300" x="7467600" y="2716213"/>
          <p14:tracePt t="28316" x="7467600" y="2728913"/>
          <p14:tracePt t="28318" x="7442200" y="2728913"/>
          <p14:tracePt t="28350" x="7429500" y="2740025"/>
          <p14:tracePt t="28366" x="7429500" y="2752725"/>
          <p14:tracePt t="28397" x="7418388" y="2752725"/>
          <p14:tracePt t="28430" x="7405688" y="2752725"/>
          <p14:tracePt t="28454" x="7392988" y="2752725"/>
          <p14:tracePt t="28470" x="7367588" y="2765425"/>
          <p14:tracePt t="28494" x="7354888" y="2765425"/>
          <p14:tracePt t="28518" x="7329488" y="2765425"/>
          <p14:tracePt t="28566" x="7305675" y="2790825"/>
          <p14:tracePt t="28614" x="7292975" y="2790825"/>
          <p14:tracePt t="29093" x="7305675" y="2790825"/>
          <p14:tracePt t="29126" x="7318375" y="2790825"/>
          <p14:tracePt t="29150" x="7329488" y="2790825"/>
          <p14:tracePt t="29171" x="7342188" y="2790825"/>
          <p14:tracePt t="29190" x="7367588" y="2790825"/>
          <p14:tracePt t="29229" x="7380288" y="2790825"/>
          <p14:tracePt t="29250" x="7392988" y="2790825"/>
          <p14:tracePt t="29266" x="7405688" y="2790825"/>
          <p14:tracePt t="29283" x="7418388" y="2790825"/>
          <p14:tracePt t="29300" x="7429500" y="2790825"/>
          <p14:tracePt t="29316" x="7442200" y="2790825"/>
          <p14:tracePt t="29334" x="7454900" y="2790825"/>
          <p14:tracePt t="29334" x="7467600" y="2790825"/>
          <p14:tracePt t="29366" x="7480300" y="2790825"/>
          <p14:tracePt t="29383" x="7493000" y="2790825"/>
          <p14:tracePt t="29400" x="7505700" y="2778125"/>
          <p14:tracePt t="29470" x="7518400" y="2778125"/>
          <p14:tracePt t="29510" x="7531100" y="2778125"/>
          <p14:tracePt t="29670" x="7542213" y="2778125"/>
          <p14:tracePt t="29710" x="7554913" y="2765425"/>
          <p14:tracePt t="32078" x="7542213" y="2765425"/>
          <p14:tracePt t="32117" x="7542213" y="2778125"/>
          <p14:tracePt t="32149" x="7531100" y="2778125"/>
          <p14:tracePt t="32181" x="7531100" y="2790825"/>
          <p14:tracePt t="32245" x="7518400" y="2803525"/>
          <p14:tracePt t="32277" x="7518400" y="2816225"/>
          <p14:tracePt t="32645" x="7505700" y="2828925"/>
          <p14:tracePt t="32718" x="7493000" y="2828925"/>
          <p14:tracePt t="32733" x="7480300" y="2816225"/>
          <p14:tracePt t="32773" x="7454900" y="2790825"/>
          <p14:tracePt t="32909" x="7442200" y="2778125"/>
          <p14:tracePt t="33038" x="7429500" y="2778125"/>
          <p14:tracePt t="33093" x="7429500" y="2790825"/>
          <p14:tracePt t="33189" x="7418388" y="2790825"/>
          <p14:tracePt t="33293" x="7418388" y="2803525"/>
          <p14:tracePt t="33316" x="7418388" y="2816225"/>
          <p14:tracePt t="33942" x="7418388" y="2828925"/>
          <p14:tracePt t="33965" x="7418388" y="2840038"/>
          <p14:tracePt t="34022" x="7418388" y="2852738"/>
          <p14:tracePt t="34053" x="7405688" y="2865438"/>
          <p14:tracePt t="34066" x="7405688" y="2878138"/>
          <p14:tracePt t="34085" x="7392988" y="2878138"/>
          <p14:tracePt t="34102" x="7380288" y="2890838"/>
          <p14:tracePt t="34125" x="7367588" y="2903538"/>
          <p14:tracePt t="34230" x="7367588" y="2916238"/>
          <p14:tracePt t="34249" x="7354888" y="2916238"/>
          <p14:tracePt t="34253" x="7342188" y="2928938"/>
          <p14:tracePt t="34269" x="7342188" y="2941638"/>
          <p14:tracePt t="34285" x="7329488" y="2941638"/>
          <p14:tracePt t="34302" x="7329488" y="2952750"/>
          <p14:tracePt t="34341" x="7318375" y="2952750"/>
          <p14:tracePt t="34365" x="7305675" y="2965450"/>
          <p14:tracePt t="34383" x="7292975" y="2965450"/>
          <p14:tracePt t="34399" x="7292975" y="2978150"/>
          <p14:tracePt t="34416" x="7280275" y="2990850"/>
          <p14:tracePt t="34422" x="7267575" y="2990850"/>
          <p14:tracePt t="34433" x="7267575" y="3003550"/>
          <p14:tracePt t="34449" x="7254875" y="3016250"/>
          <p14:tracePt t="34454" x="7254875" y="3028950"/>
          <p14:tracePt t="34466" x="7242175" y="3028950"/>
          <p14:tracePt t="34469" x="7242175" y="3041650"/>
          <p14:tracePt t="34483" x="7229475" y="3041650"/>
          <p14:tracePt t="34485" x="7229475" y="3054350"/>
          <p14:tracePt t="34502" x="7229475" y="3078163"/>
          <p14:tracePt t="34516" x="7229475" y="3090863"/>
          <p14:tracePt t="34519" x="7205663" y="3116263"/>
          <p14:tracePt t="34533" x="7205663" y="3141663"/>
          <p14:tracePt t="34549" x="7205663" y="3165475"/>
          <p14:tracePt t="34550" x="7205663" y="3178175"/>
          <p14:tracePt t="34583" x="7205663" y="3203575"/>
          <p14:tracePt t="34613" x="7205663" y="3216275"/>
          <p14:tracePt t="34638" x="7205663" y="3241675"/>
          <p14:tracePt t="34653" x="7205663" y="3254375"/>
          <p14:tracePt t="34669" x="7205663" y="3278188"/>
          <p14:tracePt t="34685" x="7205663" y="3290888"/>
          <p14:tracePt t="34701" x="7205663" y="3316288"/>
          <p14:tracePt t="34717" x="7205663" y="3328988"/>
          <p14:tracePt t="34733" x="7205663" y="3354388"/>
          <p14:tracePt t="34749" x="7205663" y="3367088"/>
          <p14:tracePt t="34750" x="7205663" y="3378200"/>
          <p14:tracePt t="34766" x="7205663" y="3390900"/>
          <p14:tracePt t="34767" x="7218363" y="3403600"/>
          <p14:tracePt t="34783" x="7218363" y="3416300"/>
          <p14:tracePt t="34783" x="7218363" y="3441700"/>
          <p14:tracePt t="34799" x="7218363" y="3454400"/>
          <p14:tracePt t="34816" x="7218363" y="3479800"/>
          <p14:tracePt t="34816" x="7218363" y="3490913"/>
          <p14:tracePt t="34822" x="7229475" y="3516313"/>
          <p14:tracePt t="34833" x="7229475" y="3529013"/>
          <p14:tracePt t="34837" x="7229475" y="3541713"/>
          <p14:tracePt t="34849" x="7229475" y="3567113"/>
          <p14:tracePt t="34853" x="7229475" y="3603625"/>
          <p14:tracePt t="34866" x="7229475" y="3616325"/>
          <p14:tracePt t="34869" x="7229475" y="3654425"/>
          <p14:tracePt t="34883" x="7229475" y="3667125"/>
          <p14:tracePt t="34885" x="7229475" y="3692525"/>
          <p14:tracePt t="34899" x="7229475" y="3741738"/>
          <p14:tracePt t="34902" x="7229475" y="3754438"/>
          <p14:tracePt t="34916" x="7229475" y="3779838"/>
          <p14:tracePt t="34919" x="7229475" y="3803650"/>
          <p14:tracePt t="34933" x="7229475" y="3829050"/>
          <p14:tracePt t="34934" x="7229475" y="3867150"/>
          <p14:tracePt t="34949" x="7229475" y="3892550"/>
          <p14:tracePt t="34952" x="7229475" y="3916363"/>
          <p14:tracePt t="34966" x="7229475" y="3941763"/>
          <p14:tracePt t="34968" x="7229475" y="3967163"/>
          <p14:tracePt t="34983" x="7229475" y="3992563"/>
          <p14:tracePt t="34983" x="7229475" y="4017963"/>
          <p14:tracePt t="34999" x="7218363" y="4029075"/>
          <p14:tracePt t="35000" x="7218363" y="4079875"/>
          <p14:tracePt t="35006" x="7205663" y="4079875"/>
          <p14:tracePt t="35016" x="7192963" y="4105275"/>
          <p14:tracePt t="35022" x="7192963" y="4117975"/>
          <p14:tracePt t="35033" x="7192963" y="4154488"/>
          <p14:tracePt t="35038" x="7180263" y="4167188"/>
          <p14:tracePt t="35049" x="7154863" y="4192588"/>
          <p14:tracePt t="35053" x="7154863" y="4205288"/>
          <p14:tracePt t="35066" x="7142163" y="4217988"/>
          <p14:tracePt t="35069" x="7129463" y="4241800"/>
          <p14:tracePt t="35083" x="7129463" y="4254500"/>
          <p14:tracePt t="35085" x="7118350" y="4267200"/>
          <p14:tracePt t="35099" x="7105650" y="4279900"/>
          <p14:tracePt t="35116" x="7092950" y="4292600"/>
          <p14:tracePt t="35119" x="7067550" y="4318000"/>
          <p14:tracePt t="35135" x="7067550" y="4330700"/>
          <p14:tracePt t="35153" x="7042150" y="4341813"/>
          <p14:tracePt t="35170" x="7029450" y="4354513"/>
          <p14:tracePt t="35172" x="7005638" y="4367213"/>
          <p14:tracePt t="35183" x="6992938" y="4379913"/>
          <p14:tracePt t="35189" x="6967538" y="4392613"/>
          <p14:tracePt t="35199" x="6954838" y="4405313"/>
          <p14:tracePt t="35216" x="6929438" y="4418013"/>
          <p14:tracePt t="35218" x="6916738" y="4418013"/>
          <p14:tracePt t="35222" x="6892925" y="4418013"/>
          <p14:tracePt t="35233" x="6867525" y="4430713"/>
          <p14:tracePt t="35238" x="6842125" y="4454525"/>
          <p14:tracePt t="35249" x="6829425" y="4454525"/>
          <p14:tracePt t="35253" x="6792913" y="4467225"/>
          <p14:tracePt t="35266" x="6780213" y="4467225"/>
          <p14:tracePt t="35269" x="6767513" y="4467225"/>
          <p14:tracePt t="35283" x="6742113" y="4467225"/>
          <p14:tracePt t="35285" x="6716713" y="4479925"/>
          <p14:tracePt t="35299" x="6704013" y="4492625"/>
          <p14:tracePt t="35302" x="6680200" y="4492625"/>
          <p14:tracePt t="35318" x="6654800" y="4492625"/>
          <p14:tracePt t="35333" x="6616700" y="4492625"/>
          <p14:tracePt t="35333" x="6604000" y="4505325"/>
          <p14:tracePt t="35350" x="6580188" y="4505325"/>
          <p14:tracePt t="35366" x="6554788" y="4505325"/>
          <p14:tracePt t="35383" x="6529388" y="4505325"/>
          <p14:tracePt t="35383" x="6503988" y="4505325"/>
          <p14:tracePt t="35399" x="6480175" y="4505325"/>
          <p14:tracePt t="35400" x="6467475" y="4505325"/>
          <p14:tracePt t="35416" x="6442075" y="4505325"/>
          <p14:tracePt t="35417" x="6403975" y="4505325"/>
          <p14:tracePt t="35422" x="6380163" y="4505325"/>
          <p14:tracePt t="35433" x="6354763" y="4505325"/>
          <p14:tracePt t="35438" x="6329363" y="4505325"/>
          <p14:tracePt t="35449" x="6303963" y="4505325"/>
          <p14:tracePt t="35453" x="6267450" y="4505325"/>
          <p14:tracePt t="35466" x="6242050" y="4505325"/>
          <p14:tracePt t="35469" x="6191250" y="4505325"/>
          <p14:tracePt t="35483" x="6180138" y="4505325"/>
          <p14:tracePt t="35485" x="6167438" y="4505325"/>
          <p14:tracePt t="35499" x="6129338" y="4505325"/>
          <p14:tracePt t="35502" x="6116638" y="4505325"/>
          <p14:tracePt t="35516" x="6103938" y="4505325"/>
          <p14:tracePt t="35519" x="6067425" y="4492625"/>
          <p14:tracePt t="35535" x="6054725" y="4492625"/>
          <p14:tracePt t="35549" x="6029325" y="4492625"/>
          <p14:tracePt t="35550" x="6016625" y="4492625"/>
          <p14:tracePt t="35566" x="5991225" y="4479925"/>
          <p14:tracePt t="35583" x="5967413" y="4467225"/>
          <p14:tracePt t="35583" x="5954713" y="4454525"/>
          <p14:tracePt t="35599" x="5942013" y="4443413"/>
          <p14:tracePt t="35616" x="5916613" y="4430713"/>
          <p14:tracePt t="35617" x="5891213" y="4405313"/>
          <p14:tracePt t="35638" x="5878513" y="4392613"/>
          <p14:tracePt t="35649" x="5878513" y="4379913"/>
          <p14:tracePt t="35653" x="5867400" y="4367213"/>
          <p14:tracePt t="35666" x="5854700" y="4354513"/>
          <p14:tracePt t="35669" x="5842000" y="4354513"/>
          <p14:tracePt t="35683" x="5842000" y="4341813"/>
          <p14:tracePt t="35685" x="5842000" y="4330700"/>
          <p14:tracePt t="35702" x="5829300" y="4305300"/>
          <p14:tracePt t="35718" x="5816600" y="4292600"/>
          <p14:tracePt t="35735" x="5803900" y="4267200"/>
          <p14:tracePt t="35749" x="5803900" y="4254500"/>
          <p14:tracePt t="35752" x="5803900" y="4241800"/>
          <p14:tracePt t="35766" x="5803900" y="4230688"/>
          <p14:tracePt t="35767" x="5778500" y="4205288"/>
          <p14:tracePt t="35783" x="5778500" y="4179888"/>
          <p14:tracePt t="35783" x="5778500" y="4167188"/>
          <p14:tracePt t="35799" x="5778500" y="4154488"/>
          <p14:tracePt t="35800" x="5754688" y="4117975"/>
          <p14:tracePt t="35805" x="5741988" y="4092575"/>
          <p14:tracePt t="35822" x="5741988" y="4079875"/>
          <p14:tracePt t="35833" x="5741988" y="4067175"/>
          <p14:tracePt t="35838" x="5729288" y="4054475"/>
          <p14:tracePt t="35849" x="5729288" y="4029075"/>
          <p14:tracePt t="35853" x="5716588" y="3992563"/>
          <p14:tracePt t="35869" x="5716588" y="3967163"/>
          <p14:tracePt t="35883" x="5716588" y="3954463"/>
          <p14:tracePt t="35885" x="5716588" y="3929063"/>
          <p14:tracePt t="35899" x="5716588" y="3916363"/>
          <p14:tracePt t="35902" x="5716588" y="3905250"/>
          <p14:tracePt t="35916" x="5716588" y="3867150"/>
          <p14:tracePt t="35919" x="5691188" y="3841750"/>
          <p14:tracePt t="35933" x="5691188" y="3829050"/>
          <p14:tracePt t="35934" x="5691188" y="3816350"/>
          <p14:tracePt t="35949" x="5691188" y="3792538"/>
          <p14:tracePt t="35950" x="5678488" y="3767138"/>
          <p14:tracePt t="35966" x="5678488" y="3741738"/>
          <p14:tracePt t="35983" x="5678488" y="3716338"/>
          <p14:tracePt t="35983" x="5678488" y="3703638"/>
          <p14:tracePt t="35999" x="5678488" y="3679825"/>
          <p14:tracePt t="36000" x="5678488" y="3654425"/>
          <p14:tracePt t="36016" x="5665788" y="3629025"/>
          <p14:tracePt t="36017" x="5665788" y="3616325"/>
          <p14:tracePt t="36021" x="5665788" y="3603625"/>
          <p14:tracePt t="36033" x="5665788" y="3579813"/>
          <p14:tracePt t="36038" x="5665788" y="3567113"/>
          <p14:tracePt t="36049" x="5665788" y="3554413"/>
          <p14:tracePt t="36053" x="5665788" y="3529013"/>
          <p14:tracePt t="36069" x="5665788" y="3516313"/>
          <p14:tracePt t="36083" x="5665788" y="3490913"/>
          <p14:tracePt t="36085" x="5654675" y="3467100"/>
          <p14:tracePt t="36099" x="5641975" y="3454400"/>
          <p14:tracePt t="36102" x="5641975" y="3429000"/>
          <p14:tracePt t="36116" x="5641975" y="3390900"/>
          <p14:tracePt t="36118" x="5641975" y="3378200"/>
          <p14:tracePt t="36133" x="5641975" y="3341688"/>
          <p14:tracePt t="36133" x="5641975" y="3316288"/>
          <p14:tracePt t="36151" x="5641975" y="3267075"/>
          <p14:tracePt t="36170" x="5641975" y="3254375"/>
          <p14:tracePt t="36171" x="5641975" y="3216275"/>
          <p14:tracePt t="36174" x="5641975" y="3190875"/>
          <p14:tracePt t="36183" x="5665788" y="3154363"/>
          <p14:tracePt t="36199" x="5665788" y="3128963"/>
          <p14:tracePt t="36202" x="5678488" y="3103563"/>
          <p14:tracePt t="36216" x="5678488" y="3078163"/>
          <p14:tracePt t="36217" x="5691188" y="3065463"/>
          <p14:tracePt t="36222" x="5703888" y="3041650"/>
          <p14:tracePt t="36233" x="5716588" y="3003550"/>
          <p14:tracePt t="36238" x="5729288" y="2990850"/>
          <p14:tracePt t="36249" x="5741988" y="2965450"/>
          <p14:tracePt t="36253" x="5741988" y="2941638"/>
          <p14:tracePt t="36266" x="5754688" y="2916238"/>
          <p14:tracePt t="36269" x="5778500" y="2903538"/>
          <p14:tracePt t="36283" x="5791200" y="2865438"/>
          <p14:tracePt t="36299" x="5829300" y="2828925"/>
          <p14:tracePt t="36302" x="5829300" y="2816225"/>
          <p14:tracePt t="36316" x="5829300" y="2803525"/>
          <p14:tracePt t="36318" x="5854700" y="2790825"/>
          <p14:tracePt t="36335" x="5867400" y="2765425"/>
          <p14:tracePt t="36349" x="5878513" y="2765425"/>
          <p14:tracePt t="36352" x="5891213" y="2740025"/>
          <p14:tracePt t="36366" x="5916613" y="2728913"/>
          <p14:tracePt t="36383" x="5929313" y="2716213"/>
          <p14:tracePt t="36383" x="5942013" y="2703513"/>
          <p14:tracePt t="36389" x="5967413" y="2690813"/>
          <p14:tracePt t="36416" x="5991225" y="2678113"/>
          <p14:tracePt t="36417" x="6029325" y="2678113"/>
          <p14:tracePt t="36421" x="6054725" y="2665413"/>
          <p14:tracePt t="36433" x="6054725" y="2652713"/>
          <p14:tracePt t="36437" x="6078538" y="2652713"/>
          <p14:tracePt t="36454" x="6116638" y="2640013"/>
          <p14:tracePt t="36469" x="6142038" y="2640013"/>
          <p14:tracePt t="36483" x="6167438" y="2616200"/>
          <p14:tracePt t="36485" x="6191250" y="2616200"/>
          <p14:tracePt t="36501" x="6216650" y="2616200"/>
          <p14:tracePt t="36516" x="6254750" y="2603500"/>
          <p14:tracePt t="36519" x="6267450" y="2603500"/>
          <p14:tracePt t="36533" x="6280150" y="2590800"/>
          <p14:tracePt t="36533" x="6303963" y="2590800"/>
          <p14:tracePt t="36549" x="6316663" y="2590800"/>
          <p14:tracePt t="36566" x="6342063" y="2590800"/>
          <p14:tracePt t="36567" x="6354763" y="2590800"/>
          <p14:tracePt t="36583" x="6380163" y="2590800"/>
          <p14:tracePt t="36585" x="6391275" y="2590800"/>
          <p14:tracePt t="36599" x="6403975" y="2590800"/>
          <p14:tracePt t="36602" x="6442075" y="2590800"/>
          <p14:tracePt t="36616" x="6467475" y="2590800"/>
          <p14:tracePt t="36633" x="6503988" y="2590800"/>
          <p14:tracePt t="36635" x="6516688" y="2590800"/>
          <p14:tracePt t="36638" x="6554788" y="2590800"/>
          <p14:tracePt t="36650" x="6567488" y="2590800"/>
          <p14:tracePt t="36653" x="6592888" y="2603500"/>
          <p14:tracePt t="36666" x="6616700" y="2627313"/>
          <p14:tracePt t="36683" x="6642100" y="2652713"/>
          <p14:tracePt t="36685" x="6667500" y="2678113"/>
          <p14:tracePt t="36699" x="6667500" y="2690813"/>
          <p14:tracePt t="36702" x="6680200" y="2716213"/>
          <p14:tracePt t="36716" x="6704013" y="2728913"/>
          <p14:tracePt t="36719" x="6716713" y="2752725"/>
          <p14:tracePt t="36732" x="6716713" y="2765425"/>
          <p14:tracePt t="36733" x="6754813" y="2803525"/>
          <p14:tracePt t="36749" x="6754813" y="2816225"/>
          <p14:tracePt t="36750" x="6767513" y="2840038"/>
          <p14:tracePt t="36766" x="6792913" y="2865438"/>
          <p14:tracePt t="36767" x="6792913" y="2878138"/>
          <p14:tracePt t="36783" x="6805613" y="2928938"/>
          <p14:tracePt t="36783" x="6805613" y="2941638"/>
          <p14:tracePt t="36799" x="6816725" y="2965450"/>
          <p14:tracePt t="36800" x="6829425" y="2990850"/>
          <p14:tracePt t="36806" x="6829425" y="3016250"/>
          <p14:tracePt t="36816" x="6842125" y="3028950"/>
          <p14:tracePt t="36822" x="6854825" y="3065463"/>
          <p14:tracePt t="36833" x="6854825" y="3090863"/>
          <p14:tracePt t="36837" x="6867525" y="3116263"/>
          <p14:tracePt t="36849" x="6867525" y="3141663"/>
          <p14:tracePt t="36854" x="6867525" y="3154363"/>
          <p14:tracePt t="36866" x="6867525" y="3190875"/>
          <p14:tracePt t="36869" x="6880225" y="3216275"/>
          <p14:tracePt t="36883" x="6880225" y="3241675"/>
          <p14:tracePt t="36885" x="6880225" y="3254375"/>
          <p14:tracePt t="36899" x="6892925" y="3290888"/>
          <p14:tracePt t="36902" x="6892925" y="3303588"/>
          <p14:tracePt t="36916" x="6892925" y="3328988"/>
          <p14:tracePt t="36919" x="6892925" y="3341688"/>
          <p14:tracePt t="36935" x="6892925" y="3367088"/>
          <p14:tracePt t="36949" x="6892925" y="3378200"/>
          <p14:tracePt t="36966" x="6892925" y="3403600"/>
          <p14:tracePt t="36983" x="6892925" y="3416300"/>
          <p14:tracePt t="36999" x="6892925" y="3441700"/>
          <p14:tracePt t="37005" x="6892925" y="3467100"/>
          <p14:tracePt t="37016" x="6892925" y="3479800"/>
          <p14:tracePt t="37022" x="6892925" y="3490913"/>
          <p14:tracePt t="37032" x="6892925" y="3503613"/>
          <p14:tracePt t="37037" x="6892925" y="3516313"/>
          <p14:tracePt t="37049" x="6892925" y="3529013"/>
          <p14:tracePt t="37066" x="6892925" y="3541713"/>
          <p14:tracePt t="37069" x="6892925" y="3554413"/>
          <p14:tracePt t="37083" x="6892925" y="3567113"/>
          <p14:tracePt t="37085" x="6892925" y="3603625"/>
          <p14:tracePt t="37101" x="6892925" y="3616325"/>
          <p14:tracePt t="37133" x="6892925" y="3641725"/>
          <p14:tracePt t="37133" x="6892925" y="3654425"/>
          <p14:tracePt t="37157" x="6892925" y="3679825"/>
          <p14:tracePt t="37182" x="6892925" y="3692525"/>
          <p14:tracePt t="37206" x="6892925" y="3716338"/>
          <p14:tracePt t="37221" x="6892925" y="3729038"/>
          <p14:tracePt t="37269" x="6892925" y="3741738"/>
          <p14:tracePt t="37341" x="6892925" y="3754438"/>
          <p14:tracePt t="37350" x="6880225" y="3754438"/>
          <p14:tracePt t="37366" x="6867525" y="3767138"/>
          <p14:tracePt t="37383" x="6867525" y="3792538"/>
          <p14:tracePt t="37383" x="6854825" y="3803650"/>
          <p14:tracePt t="37399" x="6854825" y="3829050"/>
          <p14:tracePt t="37573" x="6842125" y="3841750"/>
          <p14:tracePt t="37678" x="6829425" y="3841750"/>
          <p14:tracePt t="37701" x="6816725" y="3854450"/>
          <p14:tracePt t="37773" x="6805613" y="3854450"/>
          <p14:tracePt t="37789" x="6792913" y="3867150"/>
          <p14:tracePt t="37813" x="6780213" y="3867150"/>
          <p14:tracePt t="37861" x="6767513" y="3867150"/>
          <p14:tracePt t="37902" x="6754813" y="3867150"/>
          <p14:tracePt t="37925" x="6742113" y="3867150"/>
          <p14:tracePt t="37942" x="6729413" y="3867150"/>
          <p14:tracePt t="37958" x="6716713" y="3867150"/>
          <p14:tracePt t="37998" x="6704013" y="3867150"/>
          <p14:tracePt t="38117" x="6692900" y="3867150"/>
          <p14:tracePt t="38230" x="6680200" y="3867150"/>
          <p14:tracePt t="48117" x="6667500" y="3867150"/>
          <p14:tracePt t="48133" x="6654800" y="3867150"/>
          <p14:tracePt t="48150" x="6642100" y="3867150"/>
          <p14:tracePt t="48173" x="6642100" y="3854450"/>
          <p14:tracePt t="48189" x="6629400" y="3854450"/>
          <p14:tracePt t="48205" x="6629400" y="3841750"/>
          <p14:tracePt t="48237" x="6629400" y="3829050"/>
          <p14:tracePt t="48248" x="6616700" y="3816350"/>
          <p14:tracePt t="48253" x="6616700" y="3803650"/>
          <p14:tracePt t="48265" x="6604000" y="3803650"/>
          <p14:tracePt t="48269" x="6604000" y="3792538"/>
          <p14:tracePt t="48282" x="6592888" y="3779838"/>
          <p14:tracePt t="48285" x="6592888" y="3767138"/>
          <p14:tracePt t="48315" x="6580188" y="3741738"/>
          <p14:tracePt t="48333" x="6567488" y="3729038"/>
          <p14:tracePt t="48349" x="6567488" y="3716338"/>
          <p14:tracePt t="48365" x="6554788" y="3703638"/>
          <p14:tracePt t="48382" x="6554788" y="3692525"/>
          <p14:tracePt t="48398" x="6542088" y="3679825"/>
          <p14:tracePt t="48415" x="6529388" y="3654425"/>
          <p14:tracePt t="48432" x="6529388" y="3641725"/>
          <p14:tracePt t="48432" x="6516688" y="3629025"/>
          <p14:tracePt t="48438" x="6516688" y="3616325"/>
          <p14:tracePt t="48465" x="6503988" y="3603625"/>
          <p14:tracePt t="48482" x="6503988" y="3579813"/>
          <p14:tracePt t="48498" x="6492875" y="3567113"/>
          <p14:tracePt t="48515" x="6492875" y="3554413"/>
          <p14:tracePt t="48518" x="6467475" y="3529013"/>
          <p14:tracePt t="48532" x="6467475" y="3516313"/>
          <p14:tracePt t="48534" x="6467475" y="3503613"/>
          <p14:tracePt t="48548" x="6454775" y="3479800"/>
          <p14:tracePt t="48565" x="6454775" y="3467100"/>
          <p14:tracePt t="48566" x="6429375" y="3429000"/>
          <p14:tracePt t="48582" x="6416675" y="3403600"/>
          <p14:tracePt t="48582" x="6416675" y="3390900"/>
          <p14:tracePt t="48598" x="6403975" y="3354388"/>
          <p14:tracePt t="48599" x="6391275" y="3316288"/>
          <p14:tracePt t="48615" x="6367463" y="3290888"/>
          <p14:tracePt t="48617" x="6367463" y="3278188"/>
          <p14:tracePt t="48632" x="6367463" y="3254375"/>
          <p14:tracePt t="48634" x="6367463" y="3241675"/>
          <p14:tracePt t="48637" x="6354763" y="3216275"/>
          <p14:tracePt t="48648" x="6354763" y="3203575"/>
          <p14:tracePt t="48653" x="6329363" y="3165475"/>
          <p14:tracePt t="48669" x="6316663" y="3154363"/>
          <p14:tracePt t="48682" x="6316663" y="3141663"/>
          <p14:tracePt t="48698" x="6316663" y="3116263"/>
          <p14:tracePt t="48715" x="6316663" y="3090863"/>
          <p14:tracePt t="48734" x="6316663" y="3078163"/>
          <p14:tracePt t="48748" x="6316663" y="3065463"/>
          <p14:tracePt t="48751" x="6316663" y="3054350"/>
          <p14:tracePt t="48765" x="6316663" y="3041650"/>
          <p14:tracePt t="48768" x="6303963" y="3041650"/>
          <p14:tracePt t="48782" x="6303963" y="3028950"/>
          <p14:tracePt t="48784" x="6303963" y="3016250"/>
          <p14:tracePt t="48815" x="6303963" y="3003550"/>
          <p14:tracePt t="48832" x="6303963" y="2990850"/>
          <p14:tracePt t="48838" x="6303963" y="2978150"/>
          <p14:tracePt t="48877" x="6303963" y="2965450"/>
          <p14:tracePt t="48909" x="6303963" y="2952750"/>
          <p14:tracePt t="48981" x="6303963" y="2941638"/>
          <p14:tracePt t="49013" x="6291263" y="2941638"/>
          <p14:tracePt t="49032" x="6291263" y="2928938"/>
          <p14:tracePt t="49048" x="6291263" y="2916238"/>
          <p14:tracePt t="49070" x="6280150" y="2903538"/>
          <p14:tracePt t="49173" x="6280150" y="2890838"/>
          <p14:tracePt t="49213" x="6280150" y="2878138"/>
          <p14:tracePt t="49445" x="6280150" y="2865438"/>
          <p14:tracePt t="49465" x="6291263" y="2865438"/>
          <p14:tracePt t="49493" x="6291263" y="2890838"/>
          <p14:tracePt t="49515" x="6303963" y="2890838"/>
          <p14:tracePt t="49518" x="6303963" y="2903538"/>
          <p14:tracePt t="49549" x="6303963" y="2928938"/>
          <p14:tracePt t="49565" x="6329363" y="2941638"/>
          <p14:tracePt t="49821" x="6329363" y="2952750"/>
          <p14:tracePt t="49837" x="6354763" y="2952750"/>
          <p14:tracePt t="49848" x="6354763" y="2965450"/>
          <p14:tracePt t="49865" x="6367463" y="2978150"/>
          <p14:tracePt t="49882" x="6380163" y="3003550"/>
          <p14:tracePt t="50277" x="6380163" y="3016250"/>
          <p14:tracePt t="50298" x="6380163" y="3028950"/>
          <p14:tracePt t="50301" x="6391275" y="3041650"/>
          <p14:tracePt t="50317" x="6391275" y="3054350"/>
          <p14:tracePt t="50331" x="6403975" y="3078163"/>
          <p14:tracePt t="50350" x="6416675" y="3103563"/>
          <p14:tracePt t="50701" x="6416675" y="3128963"/>
          <p14:tracePt t="50717" x="6416675" y="3141663"/>
          <p14:tracePt t="50732" x="6429375" y="3154363"/>
          <p14:tracePt t="50735" x="6429375" y="3178175"/>
          <p14:tracePt t="50751" x="6429375" y="3203575"/>
          <p14:tracePt t="50765" x="6454775" y="3228975"/>
          <p14:tracePt t="50821" x="6467475" y="3241675"/>
          <p14:tracePt t="50885" x="6467475" y="3254375"/>
          <p14:tracePt t="51501" x="6467475" y="3267075"/>
          <p14:tracePt t="51541" x="6467475" y="3278188"/>
          <p14:tracePt t="51557" x="6467475" y="3290888"/>
          <p14:tracePt t="51573" x="6467475" y="3303588"/>
          <p14:tracePt t="51597" x="6467475" y="3316288"/>
          <p14:tracePt t="51615" x="6454775" y="3316288"/>
          <p14:tracePt t="51632" x="6442075" y="3328988"/>
          <p14:tracePt t="51632" x="6429375" y="3328988"/>
          <p14:tracePt t="51638" x="6403975" y="3341688"/>
          <p14:tracePt t="51654" x="6380163" y="3341688"/>
          <p14:tracePt t="51665" x="6367463" y="3341688"/>
          <p14:tracePt t="51669" x="6342063" y="3341688"/>
          <p14:tracePt t="51682" x="6329363" y="3354388"/>
          <p14:tracePt t="51698" x="6316663" y="3354388"/>
          <p14:tracePt t="51701" x="6280150" y="3367088"/>
          <p14:tracePt t="51717" x="6254750" y="3367088"/>
          <p14:tracePt t="51731" x="6254750" y="3378200"/>
          <p14:tracePt t="51734" x="6242050" y="3378200"/>
          <p14:tracePt t="51748" x="6216650" y="3378200"/>
          <p14:tracePt t="51749" x="6203950" y="3378200"/>
          <p14:tracePt t="51765" x="6191250" y="3378200"/>
          <p14:tracePt t="51766" x="6180138" y="3378200"/>
          <p14:tracePt t="51798" x="6167438" y="3378200"/>
          <p14:tracePt t="51799" x="6154738" y="3378200"/>
          <p14:tracePt t="51815" x="6142038" y="3378200"/>
          <p14:tracePt t="51831" x="6129338" y="3378200"/>
          <p14:tracePt t="51832" x="6116638" y="3378200"/>
          <p14:tracePt t="51838" x="6103938" y="3378200"/>
          <p14:tracePt t="51848" x="6091238" y="3378200"/>
          <p14:tracePt t="51854" x="6078538" y="3378200"/>
          <p14:tracePt t="51865" x="6067425" y="3378200"/>
          <p14:tracePt t="51881" x="6054725" y="3378200"/>
          <p14:tracePt t="51885" x="6042025" y="3378200"/>
          <p14:tracePt t="51898" x="6029325" y="3378200"/>
          <p14:tracePt t="51917" x="6016625" y="3378200"/>
          <p14:tracePt t="51932" x="6003925" y="3378200"/>
          <p14:tracePt t="51950" x="5991225" y="3378200"/>
          <p14:tracePt t="52301" x="6003925" y="3378200"/>
          <p14:tracePt t="52315" x="6016625" y="3378200"/>
          <p14:tracePt t="52333" x="6029325" y="3378200"/>
          <p14:tracePt t="52348" x="6042025" y="3378200"/>
          <p14:tracePt t="52349" x="6054725" y="3378200"/>
          <p14:tracePt t="52365" x="6067425" y="3378200"/>
          <p14:tracePt t="52381" x="6078538" y="3378200"/>
          <p14:tracePt t="52398" x="6091238" y="3378200"/>
          <p14:tracePt t="52399" x="6103938" y="3378200"/>
          <p14:tracePt t="52429" x="6116638" y="3378200"/>
          <p14:tracePt t="52448" x="6129338" y="3378200"/>
          <p14:tracePt t="52469" x="6142038" y="3378200"/>
          <p14:tracePt t="52481" x="6154738" y="3367088"/>
          <p14:tracePt t="52501" x="6167438" y="3367088"/>
          <p14:tracePt t="52533" x="6180138" y="3367088"/>
          <p14:tracePt t="52548" x="6191250" y="3367088"/>
          <p14:tracePt t="52549" x="6203950" y="3367088"/>
          <p14:tracePt t="52573" x="6216650" y="3367088"/>
          <p14:tracePt t="52582" x="6229350" y="3367088"/>
          <p14:tracePt t="52598" x="6242050" y="3367088"/>
          <p14:tracePt t="52615" x="6267450" y="3367088"/>
          <p14:tracePt t="52615" x="6280150" y="3367088"/>
          <p14:tracePt t="52631" x="6303963" y="3367088"/>
          <p14:tracePt t="52648" x="6316663" y="3367088"/>
          <p14:tracePt t="52649" x="6329363" y="3367088"/>
          <p14:tracePt t="52653" x="6354763" y="3367088"/>
          <p14:tracePt t="52670" x="6380163" y="3367088"/>
          <p14:tracePt t="52681" x="6391275" y="3367088"/>
          <p14:tracePt t="52685" x="6403975" y="3367088"/>
          <p14:tracePt t="52701" x="6416675" y="3367088"/>
          <p14:tracePt t="52715" x="6429375" y="3367088"/>
          <p14:tracePt t="52717" x="6442075" y="3367088"/>
          <p14:tracePt t="52748" x="6454775" y="3367088"/>
          <p14:tracePt t="52749" x="6467475" y="3367088"/>
          <p14:tracePt t="52765" x="6480175" y="3367088"/>
          <p14:tracePt t="52781" x="6492875" y="3367088"/>
          <p14:tracePt t="52798" x="6503988" y="3367088"/>
          <p14:tracePt t="53197" x="6492875" y="3341688"/>
          <p14:tracePt t="53215" x="6480175" y="3341688"/>
          <p14:tracePt t="53215" x="6416675" y="3328988"/>
          <p14:tracePt t="53221" x="6342063" y="3290888"/>
          <p14:tracePt t="53231" x="6254750" y="3254375"/>
          <p14:tracePt t="53238" x="6167438" y="3228975"/>
          <p14:tracePt t="53248" x="5991225" y="3178175"/>
          <p14:tracePt t="53253" x="5816600" y="3141663"/>
          <p14:tracePt t="53265" x="5616575" y="3078163"/>
          <p14:tracePt t="53269" x="5416550" y="3028950"/>
          <p14:tracePt t="53281" x="5253038" y="2965450"/>
          <p14:tracePt t="53285" x="5129213" y="2928938"/>
          <p14:tracePt t="53298" x="5091113" y="2916238"/>
          <p14:tracePt t="53301" x="5053013" y="2903538"/>
          <p14:tracePt t="53317" x="5040313" y="2903538"/>
          <p14:tracePt t="53348" x="5040313" y="2890838"/>
          <p14:tracePt t="53349" x="5078413" y="2878138"/>
          <p14:tracePt t="53365" x="5153025" y="2865438"/>
          <p14:tracePt t="53366" x="5229225" y="2852738"/>
          <p14:tracePt t="53381" x="5341938" y="2828925"/>
          <p14:tracePt t="53382" x="5416550" y="2828925"/>
          <p14:tracePt t="53398" x="5516563" y="2816225"/>
          <p14:tracePt t="53399" x="5603875" y="2816225"/>
          <p14:tracePt t="53415" x="5665788" y="2803525"/>
          <p14:tracePt t="53415" x="5716588" y="2790825"/>
          <p14:tracePt t="53421" x="5767388" y="2790825"/>
          <p14:tracePt t="53431" x="5829300" y="2790825"/>
          <p14:tracePt t="53448" x="5867400" y="2765425"/>
          <p14:tracePt t="53449" x="5891213" y="2765425"/>
          <p14:tracePt t="53453" x="5903913" y="2765425"/>
          <p14:tracePt t="53465" x="5916613" y="2765425"/>
          <p14:tracePt t="53469" x="5942013" y="2765425"/>
          <p14:tracePt t="53485" x="5954713" y="2765425"/>
          <p14:tracePt t="53541" x="5954713" y="2778125"/>
          <p14:tracePt t="53549" x="5954713" y="2803525"/>
          <p14:tracePt t="53565" x="5967413" y="2840038"/>
          <p14:tracePt t="53566" x="5967413" y="2865438"/>
          <p14:tracePt t="53581" x="5967413" y="2903538"/>
          <p14:tracePt t="53582" x="5991225" y="2952750"/>
          <p14:tracePt t="53598" x="5991225" y="2990850"/>
          <p14:tracePt t="53599" x="5991225" y="3041650"/>
          <p14:tracePt t="53615" x="5991225" y="3090863"/>
          <p14:tracePt t="53615" x="5991225" y="3128963"/>
          <p14:tracePt t="53631" x="5991225" y="3165475"/>
          <p14:tracePt t="53632" x="5991225" y="3203575"/>
          <p14:tracePt t="53648" x="5991225" y="3241675"/>
          <p14:tracePt t="53649" x="5991225" y="3254375"/>
          <p14:tracePt t="53653" x="5991225" y="3290888"/>
          <p14:tracePt t="53665" x="5991225" y="3316288"/>
          <p14:tracePt t="53669" x="5991225" y="3341688"/>
          <p14:tracePt t="53685" x="5991225" y="3367088"/>
          <p14:tracePt t="53698" x="5991225" y="3378200"/>
          <p14:tracePt t="53701" x="6003925" y="3403600"/>
          <p14:tracePt t="53717" x="6016625" y="3429000"/>
          <p14:tracePt t="53734" x="6016625" y="3454400"/>
          <p14:tracePt t="53748" x="6016625" y="3479800"/>
          <p14:tracePt t="53751" x="6042025" y="3503613"/>
          <p14:tracePt t="53765" x="6054725" y="3503613"/>
          <p14:tracePt t="53766" x="6054725" y="3529013"/>
          <p14:tracePt t="53781" x="6054725" y="3541713"/>
          <p14:tracePt t="53782" x="6067425" y="3554413"/>
          <p14:tracePt t="53798" x="6078538" y="3579813"/>
          <p14:tracePt t="53800" x="6091238" y="3590925"/>
          <p14:tracePt t="53815" x="6103938" y="3603625"/>
          <p14:tracePt t="53815" x="6116638" y="3641725"/>
          <p14:tracePt t="53821" x="6129338" y="3641725"/>
          <p14:tracePt t="53831" x="6142038" y="3654425"/>
          <p14:tracePt t="53837" x="6154738" y="3679825"/>
          <p14:tracePt t="53848" x="6167438" y="3679825"/>
          <p14:tracePt t="53853" x="6180138" y="3703638"/>
          <p14:tracePt t="53870" x="6191250" y="3729038"/>
          <p14:tracePt t="53881" x="6203950" y="3729038"/>
          <p14:tracePt t="53885" x="6216650" y="3754438"/>
          <p14:tracePt t="53898" x="6242050" y="3779838"/>
          <p14:tracePt t="53901" x="6254750" y="3792538"/>
          <p14:tracePt t="53915" x="6280150" y="3816350"/>
          <p14:tracePt t="53917" x="6291263" y="3816350"/>
          <p14:tracePt t="53931" x="6316663" y="3841750"/>
          <p14:tracePt t="53948" x="6342063" y="3854450"/>
          <p14:tracePt t="53967" x="6367463" y="3854450"/>
          <p14:tracePt t="54421" x="6380163" y="3867150"/>
          <p14:tracePt t="54445" x="6380163" y="3879850"/>
          <p14:tracePt t="54485" x="6380163" y="3892550"/>
          <p14:tracePt t="54533" x="6380163" y="3905250"/>
          <p14:tracePt t="54549" x="6380163" y="3916363"/>
          <p14:tracePt t="54581" x="6380163" y="3929063"/>
          <p14:tracePt t="54598" x="6380163" y="3941763"/>
          <p14:tracePt t="54615" x="6380163" y="3954463"/>
          <p14:tracePt t="54773" x="6380163" y="3967163"/>
          <p14:tracePt t="54997" x="6367463" y="3967163"/>
          <p14:tracePt t="55015" x="6354763" y="3979863"/>
          <p14:tracePt t="55031" x="6342063" y="3992563"/>
          <p14:tracePt t="55069" x="6329363" y="4017963"/>
          <p14:tracePt t="55093" x="6329363" y="4029075"/>
          <p14:tracePt t="55115" x="6329363" y="4041775"/>
          <p14:tracePt t="55117" x="6316663" y="4041775"/>
          <p14:tracePt t="55197" x="6316663" y="4054475"/>
          <p14:tracePt t="55349" x="6303963" y="4054475"/>
          <p14:tracePt t="55397" x="6303963" y="4041775"/>
          <p14:tracePt t="55415" x="6303963" y="4029075"/>
          <p14:tracePt t="55485" x="6303963" y="4017963"/>
          <p14:tracePt t="55501" x="6303963" y="4005263"/>
          <p14:tracePt t="55515" x="6303963" y="3992563"/>
          <p14:tracePt t="55533" x="6303963" y="3979863"/>
          <p14:tracePt t="55549" x="6303963" y="3967163"/>
          <p14:tracePt t="55573" x="6303963" y="3941763"/>
          <p14:tracePt t="55581" x="6303963" y="3929063"/>
          <p14:tracePt t="55598" x="6303963" y="3916363"/>
          <p14:tracePt t="55615" x="6303963" y="3905250"/>
          <p14:tracePt t="55631" x="6303963" y="3892550"/>
          <p14:tracePt t="55648" x="6303963" y="3879850"/>
          <p14:tracePt t="55654" x="6303963" y="3867150"/>
          <p14:tracePt t="55670" x="6303963" y="3854450"/>
          <p14:tracePt t="55681" x="6303963" y="3841750"/>
          <p14:tracePt t="55709" x="6303963" y="3829050"/>
          <p14:tracePt t="55731" x="6303963" y="3803650"/>
          <p14:tracePt t="55757" x="6303963" y="3779838"/>
          <p14:tracePt t="55773" x="6303963" y="3767138"/>
          <p14:tracePt t="55813" x="6316663" y="3754438"/>
          <p14:tracePt t="55831" x="6329363" y="3741738"/>
          <p14:tracePt t="55837" x="6342063" y="3741738"/>
          <p14:tracePt t="55869" x="6342063" y="3729038"/>
          <p14:tracePt t="55909" x="6367463" y="3729038"/>
          <p14:tracePt t="55931" x="6367463" y="3716338"/>
          <p14:tracePt t="55948" x="6380163" y="3716338"/>
          <p14:tracePt t="55965" x="6391275" y="3716338"/>
          <p14:tracePt t="55989" x="6403975" y="3716338"/>
          <p14:tracePt t="56005" x="6416675" y="3716338"/>
          <p14:tracePt t="56014" x="6442075" y="3692525"/>
          <p14:tracePt t="56031" x="6454775" y="3692525"/>
          <p14:tracePt t="56048" x="6467475" y="3692525"/>
          <p14:tracePt t="56064" x="6480175" y="3692525"/>
          <p14:tracePt t="56085" x="6492875" y="3692525"/>
          <p14:tracePt t="56098" x="6503988" y="3692525"/>
          <p14:tracePt t="56101" x="6516688" y="3692525"/>
          <p14:tracePt t="56131" x="6529388" y="3692525"/>
          <p14:tracePt t="56134" x="6542088" y="3692525"/>
          <p14:tracePt t="56151" x="6567488" y="3679825"/>
          <p14:tracePt t="56169" x="6580188" y="3679825"/>
          <p14:tracePt t="56173" x="6592888" y="3679825"/>
          <p14:tracePt t="56181" x="6604000" y="3679825"/>
          <p14:tracePt t="56215" x="6616700" y="3667125"/>
          <p14:tracePt t="56261" x="6616700" y="3654425"/>
          <p14:tracePt t="56281" x="6629400" y="3654425"/>
          <p14:tracePt t="56301" x="6642100" y="3654425"/>
          <p14:tracePt t="56349" x="6654800" y="3654425"/>
          <p14:tracePt t="56405" x="6667500" y="3654425"/>
          <p14:tracePt t="56525" x="6680200" y="3654425"/>
          <p14:tracePt t="56645" x="6692900" y="3641725"/>
          <p14:tracePt t="56664" x="6704013" y="3641725"/>
          <p14:tracePt t="56681" x="6716713" y="3641725"/>
          <p14:tracePt t="56717" x="6729413" y="3641725"/>
          <p14:tracePt t="56741" x="6742113" y="3616325"/>
          <p14:tracePt t="56749" x="6754813" y="3616325"/>
          <p14:tracePt t="56773" x="6767513" y="3616325"/>
          <p14:tracePt t="56805" x="6792913" y="3616325"/>
          <p14:tracePt t="56837" x="6805613" y="3616325"/>
          <p14:tracePt t="57277" x="6792913" y="3616325"/>
          <p14:tracePt t="57349" x="6780213" y="3616325"/>
          <p14:tracePt t="57373" x="6767513" y="3616325"/>
          <p14:tracePt t="57397" x="6754813" y="3616325"/>
          <p14:tracePt t="57429" x="6742113" y="3616325"/>
          <p14:tracePt t="57448" x="6729413" y="3616325"/>
          <p14:tracePt t="57453" x="6716713" y="3616325"/>
          <p14:tracePt t="57481" x="6704013" y="3616325"/>
          <p14:tracePt t="57498" x="6692900" y="3616325"/>
          <p14:tracePt t="57501" x="6680200" y="3616325"/>
          <p14:tracePt t="57531" x="6667500" y="3616325"/>
          <p14:tracePt t="57548" x="6654800" y="3616325"/>
          <p14:tracePt t="57551" x="6642100" y="3616325"/>
          <p14:tracePt t="57582" x="6629400" y="3616325"/>
          <p14:tracePt t="57598" x="6616700" y="3616325"/>
          <p14:tracePt t="57621" x="6604000" y="3616325"/>
          <p14:tracePt t="57645" x="6592888" y="3616325"/>
          <p14:tracePt t="57685" x="6580188" y="3616325"/>
          <p14:tracePt t="57717" x="6567488" y="3616325"/>
          <p14:tracePt t="57757" x="6554788" y="3616325"/>
          <p14:tracePt t="57781" x="6542088" y="3616325"/>
          <p14:tracePt t="57798" x="6529388" y="3616325"/>
          <p14:tracePt t="57901" x="6516688" y="3616325"/>
          <p14:tracePt t="58525" x="6503988" y="3603625"/>
          <p14:tracePt t="60669" x="6492875" y="3590925"/>
          <p14:tracePt t="60813" x="6480175" y="3579813"/>
          <p14:tracePt t="60831" x="6467475" y="3579813"/>
          <p14:tracePt t="60847" x="6454775" y="3567113"/>
          <p14:tracePt t="60877" x="6454775" y="3541713"/>
          <p14:tracePt t="60909" x="6442075" y="3529013"/>
          <p14:tracePt t="60949" x="6429375" y="3516313"/>
          <p14:tracePt t="60964" x="6416675" y="3516313"/>
          <p14:tracePt t="60981" x="6416675" y="3503613"/>
          <p14:tracePt t="61085" x="6403975" y="3490913"/>
          <p14:tracePt t="61142" x="6391275" y="3479800"/>
          <p14:tracePt t="61181" x="6380163" y="3479800"/>
          <p14:tracePt t="61197" x="6367463" y="3479800"/>
          <p14:tracePt t="61198" x="6367463" y="3467100"/>
          <p14:tracePt t="61214" x="6354763" y="3467100"/>
          <p14:tracePt t="61237" x="6342063" y="3454400"/>
          <p14:tracePt t="61253" x="6316663" y="3441700"/>
          <p14:tracePt t="61269" x="6291263" y="3429000"/>
          <p14:tracePt t="61285" x="6267450" y="3416300"/>
          <p14:tracePt t="61298" x="6254750" y="3403600"/>
          <p14:tracePt t="61301" x="6242050" y="3403600"/>
          <p14:tracePt t="61314" x="6216650" y="3390900"/>
          <p14:tracePt t="61317" x="6216650" y="3378200"/>
          <p14:tracePt t="61331" x="6191250" y="3378200"/>
          <p14:tracePt t="61333" x="6180138" y="3367088"/>
          <p14:tracePt t="61347" x="6167438" y="3367088"/>
          <p14:tracePt t="61350" x="6154738" y="3354388"/>
          <p14:tracePt t="61366" x="6142038" y="3341688"/>
          <p14:tracePt t="61381" x="6103938" y="3328988"/>
          <p14:tracePt t="61384" x="6091238" y="3328988"/>
          <p14:tracePt t="61397" x="6078538" y="3328988"/>
          <p14:tracePt t="61400" x="6054725" y="3316288"/>
          <p14:tracePt t="61414" x="6042025" y="3290888"/>
          <p14:tracePt t="61415" x="6016625" y="3290888"/>
          <p14:tracePt t="61431" x="6003925" y="3278188"/>
          <p14:tracePt t="61433" x="5991225" y="3267075"/>
          <p14:tracePt t="61447" x="5967413" y="3267075"/>
          <p14:tracePt t="61448" x="5967413" y="3254375"/>
          <p14:tracePt t="61454" x="5942013" y="3241675"/>
          <p14:tracePt t="61464" x="5929313" y="3241675"/>
          <p14:tracePt t="61469" x="5916613" y="3228975"/>
          <p14:tracePt t="61481" x="5891213" y="3216275"/>
          <p14:tracePt t="61485" x="5878513" y="3203575"/>
          <p14:tracePt t="61498" x="5854700" y="3190875"/>
          <p14:tracePt t="61501" x="5829300" y="3190875"/>
          <p14:tracePt t="61514" x="5803900" y="3165475"/>
          <p14:tracePt t="61531" x="5778500" y="3154363"/>
          <p14:tracePt t="61533" x="5741988" y="3116263"/>
          <p14:tracePt t="61547" x="5729288" y="3116263"/>
          <p14:tracePt t="61550" x="5703888" y="3103563"/>
          <p14:tracePt t="61564" x="5691188" y="3090863"/>
          <p14:tracePt t="61565" x="5665788" y="3078163"/>
          <p14:tracePt t="61581" x="5641975" y="3054350"/>
          <p14:tracePt t="61582" x="5629275" y="3054350"/>
          <p14:tracePt t="61598" x="5603875" y="3028950"/>
          <p14:tracePt t="61598" x="5591175" y="3016250"/>
          <p14:tracePt t="61614" x="5565775" y="3003550"/>
          <p14:tracePt t="61615" x="5554663" y="2990850"/>
          <p14:tracePt t="61631" x="5529263" y="2965450"/>
          <p14:tracePt t="61632" x="5516563" y="2952750"/>
          <p14:tracePt t="61637" x="5465763" y="2928938"/>
          <p14:tracePt t="61664" x="5441950" y="2916238"/>
          <p14:tracePt t="61665" x="5416550" y="2890838"/>
          <p14:tracePt t="61669" x="5403850" y="2878138"/>
          <p14:tracePt t="61681" x="5378450" y="2865438"/>
          <p14:tracePt t="61685" x="5353050" y="2852738"/>
          <p14:tracePt t="61697" x="5341938" y="2840038"/>
          <p14:tracePt t="61701" x="5329238" y="2828925"/>
          <p14:tracePt t="61714" x="5303838" y="2828925"/>
          <p14:tracePt t="61717" x="5291138" y="2828925"/>
          <p14:tracePt t="61731" x="5265738" y="2816225"/>
          <p14:tracePt t="61734" x="5253038" y="2816225"/>
          <p14:tracePt t="61747" x="5241925" y="2803525"/>
          <p14:tracePt t="61750" x="5216525" y="2790825"/>
          <p14:tracePt t="61767" x="5203825" y="2790825"/>
          <p14:tracePt t="61797" x="5191125" y="2790825"/>
          <p14:tracePt t="61821" x="5178425" y="2790825"/>
          <p14:tracePt t="61853" x="5165725" y="2790825"/>
          <p14:tracePt t="61869" x="5153025" y="2790825"/>
          <p14:tracePt t="61885" x="5141913" y="2790825"/>
          <p14:tracePt t="61901" x="5129213" y="2790825"/>
          <p14:tracePt t="61914" x="5116513" y="2790825"/>
          <p14:tracePt t="61917" x="5103813" y="2790825"/>
          <p14:tracePt t="61933" x="5091113" y="2790825"/>
          <p14:tracePt t="61947" x="5078413" y="2790825"/>
          <p14:tracePt t="61950" x="5065713" y="2790825"/>
          <p14:tracePt t="61964" x="5053013" y="2790825"/>
          <p14:tracePt t="61965" x="5040313" y="2790825"/>
          <p14:tracePt t="61981" x="5029200" y="2790825"/>
          <p14:tracePt t="61997" x="5016500" y="2790825"/>
          <p14:tracePt t="61998" x="5003800" y="2790825"/>
          <p14:tracePt t="62014" x="4991100" y="2790825"/>
          <p14:tracePt t="62031" x="4978400" y="2790825"/>
          <p14:tracePt t="62047" x="4965700" y="2790825"/>
          <p14:tracePt t="62050" x="4953000" y="2790825"/>
          <p14:tracePt t="62081" x="4940300" y="2790825"/>
          <p14:tracePt t="62085" x="4916488" y="2790825"/>
          <p14:tracePt t="62101" x="4903788" y="2790825"/>
          <p14:tracePt t="62117" x="4878388" y="2790825"/>
          <p14:tracePt t="62131" x="4865688" y="2790825"/>
          <p14:tracePt t="62149" x="4840288" y="2790825"/>
          <p14:tracePt t="62168" x="4829175" y="2790825"/>
          <p14:tracePt t="62169" x="4803775" y="2790825"/>
          <p14:tracePt t="62189" x="4791075" y="2790825"/>
          <p14:tracePt t="62205" x="4765675" y="2790825"/>
          <p14:tracePt t="62221" x="4752975" y="2790825"/>
          <p14:tracePt t="62237" x="4727575" y="2790825"/>
          <p14:tracePt t="62253" x="4716463" y="2790825"/>
          <p14:tracePt t="62269" x="4691063" y="2790825"/>
          <p14:tracePt t="62285" x="4665663" y="2778125"/>
          <p14:tracePt t="62297" x="4652963" y="2765425"/>
          <p14:tracePt t="62314" x="4640263" y="2765425"/>
          <p14:tracePt t="62317" x="4616450" y="2765425"/>
          <p14:tracePt t="62331" x="4603750" y="2765425"/>
          <p14:tracePt t="62350" x="4578350" y="2765425"/>
          <p14:tracePt t="62366" x="4565650" y="2765425"/>
          <p14:tracePt t="62397" x="4540250" y="2752725"/>
          <p14:tracePt t="62421" x="4527550" y="2752725"/>
          <p14:tracePt t="62453" x="4516438" y="2752725"/>
          <p14:tracePt t="62509" x="4503738" y="2752725"/>
          <p14:tracePt t="62613" x="4491038" y="2752725"/>
          <p14:tracePt t="62741" x="4465638" y="2728913"/>
          <p14:tracePt t="62789" x="4452938" y="2703513"/>
          <p14:tracePt t="62798" x="4440238" y="2703513"/>
          <p14:tracePt t="62814" x="4427538" y="2690813"/>
          <p14:tracePt t="62831" x="4416425" y="2652713"/>
          <p14:tracePt t="62832" x="4403725" y="2652713"/>
          <p14:tracePt t="62847" x="4403725" y="2640013"/>
          <p14:tracePt t="62864" x="4391025" y="2616200"/>
          <p14:tracePt t="62865" x="4378325" y="2590800"/>
          <p14:tracePt t="62881" x="4378325" y="2578100"/>
          <p14:tracePt t="62885" x="4365625" y="2565400"/>
          <p14:tracePt t="62901" x="4352925" y="2540000"/>
          <p14:tracePt t="62914" x="4352925" y="2527300"/>
          <p14:tracePt t="62931" x="4352925" y="2503488"/>
          <p14:tracePt t="62933" x="4352925" y="2490788"/>
          <p14:tracePt t="62950" x="4352925" y="2478088"/>
          <p14:tracePt t="62964" x="4352925" y="2452688"/>
          <p14:tracePt t="62965" x="4352925" y="2439988"/>
          <p14:tracePt t="62997" x="4352925" y="2427288"/>
          <p14:tracePt t="62998" x="4352925" y="2414588"/>
          <p14:tracePt t="63014" x="4352925" y="2403475"/>
          <p14:tracePt t="63031" x="4352925" y="2390775"/>
          <p14:tracePt t="63031" x="4352925" y="2378075"/>
          <p14:tracePt t="63047" x="4378325" y="2365375"/>
          <p14:tracePt t="63054" x="4391025" y="2352675"/>
          <p14:tracePt t="63064" x="4403725" y="2352675"/>
          <p14:tracePt t="63069" x="4427538" y="2352675"/>
          <p14:tracePt t="63085" x="4452938" y="2327275"/>
          <p14:tracePt t="63097" x="4478338" y="2327275"/>
          <p14:tracePt t="63101" x="4503738" y="2327275"/>
          <p14:tracePt t="63114" x="4527550" y="2314575"/>
          <p14:tracePt t="63117" x="4540250" y="2303463"/>
          <p14:tracePt t="63131" x="4578350" y="2290763"/>
          <p14:tracePt t="63134" x="4603750" y="2290763"/>
          <p14:tracePt t="63151" x="4652963" y="2265363"/>
          <p14:tracePt t="63168" x="4691063" y="2265363"/>
          <p14:tracePt t="63173" x="4740275" y="2239963"/>
          <p14:tracePt t="63197" x="4765675" y="2239963"/>
          <p14:tracePt t="63198" x="4791075" y="2227263"/>
          <p14:tracePt t="63214" x="4803775" y="2227263"/>
          <p14:tracePt t="63215" x="4816475" y="2227263"/>
          <p14:tracePt t="63231" x="4840288" y="2227263"/>
          <p14:tracePt t="63231" x="4865688" y="2214563"/>
          <p14:tracePt t="63247" x="4891088" y="2214563"/>
          <p14:tracePt t="63248" x="4916488" y="2214563"/>
          <p14:tracePt t="63253" x="4940300" y="2214563"/>
          <p14:tracePt t="63264" x="4953000" y="2214563"/>
          <p14:tracePt t="63281" x="4978400" y="2214563"/>
          <p14:tracePt t="63285" x="4991100" y="2214563"/>
          <p14:tracePt t="63297" x="5029200" y="2214563"/>
          <p14:tracePt t="63301" x="5040313" y="2214563"/>
          <p14:tracePt t="63314" x="5078413" y="2214563"/>
          <p14:tracePt t="63317" x="5091113" y="2214563"/>
          <p14:tracePt t="63331" x="5116513" y="2214563"/>
          <p14:tracePt t="63334" x="5153025" y="2214563"/>
          <p14:tracePt t="63350" x="5165725" y="2214563"/>
          <p14:tracePt t="63366" x="5191125" y="2214563"/>
          <p14:tracePt t="63381" x="5203825" y="2214563"/>
          <p14:tracePt t="63397" x="5229225" y="2214563"/>
          <p14:tracePt t="63400" x="5253038" y="2227263"/>
          <p14:tracePt t="63414" x="5253038" y="2239963"/>
          <p14:tracePt t="63431" x="5278438" y="2252663"/>
          <p14:tracePt t="63431" x="5303838" y="2278063"/>
          <p14:tracePt t="63438" x="5316538" y="2278063"/>
          <p14:tracePt t="63447" x="5329238" y="2290763"/>
          <p14:tracePt t="63464" x="5341938" y="2314575"/>
          <p14:tracePt t="63469" x="5365750" y="2327275"/>
          <p14:tracePt t="63481" x="5378450" y="2339975"/>
          <p14:tracePt t="63497" x="5378450" y="2352675"/>
          <p14:tracePt t="63501" x="5391150" y="2352675"/>
          <p14:tracePt t="63514" x="5403850" y="2378075"/>
          <p14:tracePt t="63533" x="5403850" y="2390775"/>
          <p14:tracePt t="63547" x="5416550" y="2403475"/>
          <p14:tracePt t="63564" x="5416550" y="2439988"/>
          <p14:tracePt t="63581" x="5416550" y="2465388"/>
          <p14:tracePt t="63597" x="5429250" y="2478088"/>
          <p14:tracePt t="63598" x="5429250" y="2490788"/>
          <p14:tracePt t="63614" x="5429250" y="2503488"/>
          <p14:tracePt t="63616" x="5429250" y="2516188"/>
          <p14:tracePt t="63631" x="5429250" y="2527300"/>
          <p14:tracePt t="63633" x="5429250" y="2540000"/>
          <p14:tracePt t="63647" x="5429250" y="2552700"/>
          <p14:tracePt t="63653" x="5429250" y="2565400"/>
          <p14:tracePt t="63664" x="5429250" y="2590800"/>
          <p14:tracePt t="63669" x="5429250" y="2603500"/>
          <p14:tracePt t="63685" x="5429250" y="2627313"/>
          <p14:tracePt t="63697" x="5429250" y="2640013"/>
          <p14:tracePt t="63714" x="5429250" y="2665413"/>
          <p14:tracePt t="63731" x="5429250" y="2678113"/>
          <p14:tracePt t="63749" x="5429250" y="2703513"/>
          <p14:tracePt t="63766" x="5429250" y="2716213"/>
          <p14:tracePt t="63783" x="5429250" y="2728913"/>
          <p14:tracePt t="63797" x="5429250" y="2740025"/>
          <p14:tracePt t="63800" x="5429250" y="2752725"/>
          <p14:tracePt t="63814" x="5403850" y="2765425"/>
          <p14:tracePt t="63831" x="5403850" y="2778125"/>
          <p14:tracePt t="63847" x="5403850" y="2790825"/>
          <p14:tracePt t="63850" x="5391150" y="2790825"/>
          <p14:tracePt t="63853" x="5391150" y="2803525"/>
          <p14:tracePt t="63864" x="5365750" y="2816225"/>
          <p14:tracePt t="63881" x="5353050" y="2828925"/>
          <p14:tracePt t="63897" x="5329238" y="2840038"/>
          <p14:tracePt t="63914" x="5291138" y="2840038"/>
          <p14:tracePt t="63931" x="5278438" y="2840038"/>
          <p14:tracePt t="63933" x="5253038" y="2840038"/>
          <p14:tracePt t="63947" x="5241925" y="2852738"/>
          <p14:tracePt t="63950" x="5229225" y="2865438"/>
          <p14:tracePt t="63964" x="5216525" y="2865438"/>
          <p14:tracePt t="63965" x="5203825" y="2865438"/>
          <p14:tracePt t="63981" x="5165725" y="2878138"/>
          <p14:tracePt t="63982" x="5153025" y="2878138"/>
          <p14:tracePt t="63997" x="5129213" y="2878138"/>
          <p14:tracePt t="64000" x="5116513" y="2890838"/>
          <p14:tracePt t="64014" x="5091113" y="2890838"/>
          <p14:tracePt t="64015" x="5065713" y="2903538"/>
          <p14:tracePt t="64031" x="5029200" y="2903538"/>
          <p14:tracePt t="64047" x="5016500" y="2903538"/>
          <p14:tracePt t="64048" x="4991100" y="2903538"/>
          <p14:tracePt t="64053" x="4991100" y="2916238"/>
          <p14:tracePt t="64064" x="4978400" y="2916238"/>
          <p14:tracePt t="64069" x="4953000" y="2916238"/>
          <p14:tracePt t="64086" x="4940300" y="2916238"/>
          <p14:tracePt t="64097" x="4916488" y="2916238"/>
          <p14:tracePt t="64101" x="4903788" y="2916238"/>
          <p14:tracePt t="64117" x="4891088" y="2916238"/>
          <p14:tracePt t="64131" x="4878388" y="2916238"/>
          <p14:tracePt t="64134" x="4865688" y="2916238"/>
          <p14:tracePt t="64168" x="4852988" y="2916238"/>
          <p14:tracePt t="64173" x="4840288" y="2916238"/>
          <p14:tracePt t="64205" x="4829175" y="2916238"/>
          <p14:tracePt t="64637" x="4816475" y="2928938"/>
          <p14:tracePt t="64647" x="4816475" y="2941638"/>
          <p14:tracePt t="64664" x="4816475" y="2952750"/>
          <p14:tracePt t="64665" x="4829175" y="2978150"/>
          <p14:tracePt t="64669" x="4840288" y="3003550"/>
          <p14:tracePt t="64681" x="4852988" y="3016250"/>
          <p14:tracePt t="64685" x="4865688" y="3041650"/>
          <p14:tracePt t="64697" x="4878388" y="3065463"/>
          <p14:tracePt t="64701" x="4891088" y="3078163"/>
          <p14:tracePt t="64714" x="4903788" y="3103563"/>
          <p14:tracePt t="64717" x="4929188" y="3116263"/>
          <p14:tracePt t="64730" x="4940300" y="3141663"/>
          <p14:tracePt t="64733" x="4953000" y="3165475"/>
          <p14:tracePt t="64747" x="4965700" y="3190875"/>
          <p14:tracePt t="64764" x="4978400" y="3203575"/>
          <p14:tracePt t="64765" x="4978400" y="3228975"/>
          <p14:tracePt t="64782" x="4978400" y="3254375"/>
          <p14:tracePt t="64797" x="4978400" y="3267075"/>
          <p14:tracePt t="64814" x="4978400" y="3290888"/>
          <p14:tracePt t="64830" x="4978400" y="3303588"/>
          <p14:tracePt t="64847" x="4965700" y="3316288"/>
          <p14:tracePt t="64864" x="4965700" y="3328988"/>
          <p14:tracePt t="64880" x="4965700" y="3341688"/>
          <p14:tracePt t="64897" x="4965700" y="3354388"/>
          <p14:tracePt t="64897" x="4940300" y="3367088"/>
          <p14:tracePt t="64901" x="4940300" y="3378200"/>
          <p14:tracePt t="64931" x="4940300" y="3390900"/>
          <p14:tracePt t="64931" x="4940300" y="3403600"/>
          <p14:tracePt t="64934" x="4929188" y="3403600"/>
          <p14:tracePt t="64949" x="4929188" y="3416300"/>
          <p14:tracePt t="64964" x="4929188" y="3429000"/>
          <p14:tracePt t="64981" x="4929188" y="3441700"/>
          <p14:tracePt t="64983" x="4929188" y="3454400"/>
          <p14:tracePt t="64997" x="4916488" y="3467100"/>
          <p14:tracePt t="64998" x="4903788" y="3467100"/>
          <p14:tracePt t="65014" x="4903788" y="3490913"/>
          <p14:tracePt t="65015" x="4903788" y="3503613"/>
          <p14:tracePt t="65030" x="4903788" y="3516313"/>
          <p14:tracePt t="65047" x="4903788" y="3529013"/>
          <p14:tracePt t="65047" x="4903788" y="3541713"/>
          <p14:tracePt t="65064" x="4903788" y="3554413"/>
          <p14:tracePt t="65080" x="4903788" y="3567113"/>
          <p14:tracePt t="65101" x="4903788" y="3579813"/>
          <p14:tracePt t="65117" x="4903788" y="3590925"/>
          <p14:tracePt t="65130" x="4903788" y="3603625"/>
          <p14:tracePt t="65150" x="4903788" y="3629025"/>
          <p14:tracePt t="65168" x="4903788" y="3641725"/>
          <p14:tracePt t="65180" x="4903788" y="3654425"/>
          <p14:tracePt t="65214" x="4903788" y="3667125"/>
          <p14:tracePt t="65230" x="4916488" y="3679825"/>
          <p14:tracePt t="65247" x="4929188" y="3692525"/>
          <p14:tracePt t="65248" x="4940300" y="3692525"/>
          <p14:tracePt t="65264" x="4953000" y="3703638"/>
          <p14:tracePt t="65280" x="4978400" y="3716338"/>
          <p14:tracePt t="65281" x="4991100" y="3716338"/>
          <p14:tracePt t="65285" x="5003800" y="3729038"/>
          <p14:tracePt t="65301" x="5016500" y="3729038"/>
          <p14:tracePt t="65314" x="5029200" y="3741738"/>
          <p14:tracePt t="65317" x="5040313" y="3741738"/>
          <p14:tracePt t="65330" x="5053013" y="3741738"/>
          <p14:tracePt t="65333" x="5065713" y="3754438"/>
          <p14:tracePt t="65347" x="5078413" y="3754438"/>
          <p14:tracePt t="65364" x="5103813" y="3754438"/>
          <p14:tracePt t="65366" x="5103813" y="3767138"/>
          <p14:tracePt t="65380" x="5141913" y="3767138"/>
          <p14:tracePt t="65381" x="5178425" y="3779838"/>
          <p14:tracePt t="65397" x="5191125" y="3779838"/>
          <p14:tracePt t="65398" x="5241925" y="3803650"/>
          <p14:tracePt t="65414" x="5278438" y="3803650"/>
          <p14:tracePt t="65414" x="5291138" y="3816350"/>
          <p14:tracePt t="65430" x="5329238" y="3816350"/>
          <p14:tracePt t="65431" x="5353050" y="3816350"/>
          <p14:tracePt t="65447" x="5365750" y="3816350"/>
          <p14:tracePt t="65447" x="5378450" y="3816350"/>
          <p14:tracePt t="65464" x="5403850" y="3816350"/>
          <p14:tracePt t="65464" x="5429250" y="3816350"/>
          <p14:tracePt t="65480" x="5454650" y="3816350"/>
          <p14:tracePt t="65485" x="5478463" y="3816350"/>
          <p14:tracePt t="65497" x="5491163" y="3816350"/>
          <p14:tracePt t="65501" x="5503863" y="3816350"/>
          <p14:tracePt t="65530" x="5516563" y="3816350"/>
          <p14:tracePt t="65533" x="5529263" y="3816350"/>
          <p14:tracePt t="65549" x="5541963" y="3816350"/>
          <p14:tracePt t="65564" x="5541963" y="3803650"/>
          <p14:tracePt t="65566" x="5554663" y="3803650"/>
          <p14:tracePt t="65580" x="5565775" y="3792538"/>
          <p14:tracePt t="65581" x="5578475" y="3792538"/>
          <p14:tracePt t="65597" x="5578475" y="3779838"/>
          <p14:tracePt t="65598" x="5578475" y="3767138"/>
          <p14:tracePt t="65614" x="5591175" y="3754438"/>
          <p14:tracePt t="65630" x="5603875" y="3729038"/>
          <p14:tracePt t="65664" x="5603875" y="3716338"/>
          <p14:tracePt t="65680" x="5603875" y="3703638"/>
          <p14:tracePt t="65681" x="5603875" y="3692525"/>
          <p14:tracePt t="65685" x="5603875" y="3667125"/>
          <p14:tracePt t="65701" x="5603875" y="3654425"/>
          <p14:tracePt t="65714" x="5603875" y="3629025"/>
          <p14:tracePt t="65717" x="5603875" y="3616325"/>
          <p14:tracePt t="65730" x="5603875" y="3603625"/>
          <p14:tracePt t="65733" x="5603875" y="3579813"/>
          <p14:tracePt t="65749" x="5603875" y="3567113"/>
          <p14:tracePt t="65765" x="5603875" y="3554413"/>
          <p14:tracePt t="65780" x="5603875" y="3541713"/>
          <p14:tracePt t="65781" x="5591175" y="3541713"/>
          <p14:tracePt t="65797" x="5578475" y="3529013"/>
          <p14:tracePt t="65798" x="5565775" y="3503613"/>
          <p14:tracePt t="65814" x="5554663" y="3490913"/>
          <p14:tracePt t="65830" x="5554663" y="3479800"/>
          <p14:tracePt t="65832" x="5529263" y="3467100"/>
          <p14:tracePt t="65847" x="5529263" y="3454400"/>
          <p14:tracePt t="65864" x="5503863" y="3454400"/>
          <p14:tracePt t="65866" x="5478463" y="3441700"/>
          <p14:tracePt t="65880" x="5454650" y="3429000"/>
          <p14:tracePt t="65885" x="5416550" y="3416300"/>
          <p14:tracePt t="65897" x="5403850" y="3416300"/>
          <p14:tracePt t="65901" x="5378450" y="3416300"/>
          <p14:tracePt t="65914" x="5329238" y="3403600"/>
          <p14:tracePt t="65917" x="5316538" y="3403600"/>
          <p14:tracePt t="65930" x="5291138" y="3403600"/>
          <p14:tracePt t="65933" x="5265738" y="3403600"/>
          <p14:tracePt t="65947" x="5241925" y="3403600"/>
          <p14:tracePt t="65949" x="5191125" y="3403600"/>
          <p14:tracePt t="65964" x="5178425" y="3403600"/>
          <p14:tracePt t="65966" x="5141913" y="3403600"/>
          <p14:tracePt t="65980" x="5091113" y="3403600"/>
          <p14:tracePt t="65981" x="5078413" y="3403600"/>
          <p14:tracePt t="65997" x="5029200" y="3403600"/>
          <p14:tracePt t="65997" x="4991100" y="3403600"/>
          <p14:tracePt t="66014" x="4965700" y="3403600"/>
          <p14:tracePt t="66016" x="4940300" y="3403600"/>
          <p14:tracePt t="66030" x="4916488" y="3403600"/>
          <p14:tracePt t="66031" x="4891088" y="3403600"/>
          <p14:tracePt t="66047" x="4852988" y="3403600"/>
          <p14:tracePt t="66048" x="4840288" y="3416300"/>
          <p14:tracePt t="66080" x="4829175" y="3416300"/>
          <p14:tracePt t="66081" x="4816475" y="3416300"/>
          <p14:tracePt t="66117" x="4816475" y="3429000"/>
          <p14:tracePt t="66130" x="4816475" y="3441700"/>
          <p14:tracePt t="66133" x="4816475" y="3454400"/>
          <p14:tracePt t="66150" x="4816475" y="3479800"/>
          <p14:tracePt t="66168" x="4816475" y="3503613"/>
          <p14:tracePt t="66171" x="4829175" y="3529013"/>
          <p14:tracePt t="66173" x="4829175" y="3554413"/>
          <p14:tracePt t="66185" x="4865688" y="3590925"/>
          <p14:tracePt t="66197" x="4865688" y="3629025"/>
          <p14:tracePt t="66200" x="4903788" y="3667125"/>
          <p14:tracePt t="66214" x="4916488" y="3692525"/>
          <p14:tracePt t="66214" x="4929188" y="3703638"/>
          <p14:tracePt t="66221" x="4929188" y="3741738"/>
          <p14:tracePt t="66230" x="4953000" y="3767138"/>
          <p14:tracePt t="66247" x="4965700" y="3792538"/>
          <p14:tracePt t="66248" x="4978400" y="3829050"/>
          <p14:tracePt t="66264" x="5003800" y="3854450"/>
          <p14:tracePt t="66269" x="5003800" y="3867150"/>
          <p14:tracePt t="66280" x="5016500" y="3879850"/>
          <p14:tracePt t="66285" x="5016500" y="3892550"/>
          <p14:tracePt t="66297" x="5029200" y="3916363"/>
          <p14:tracePt t="66317" x="5029200" y="3929063"/>
          <p14:tracePt t="66330" x="5029200" y="3954463"/>
          <p14:tracePt t="66333" x="5029200" y="3967163"/>
          <p14:tracePt t="66347" x="5029200" y="3979863"/>
          <p14:tracePt t="66364" x="5029200" y="4005263"/>
          <p14:tracePt t="66381" x="5029200" y="4017963"/>
          <p14:tracePt t="66397" x="5029200" y="4029075"/>
          <p14:tracePt t="66397" x="5029200" y="4041775"/>
          <p14:tracePt t="66430" x="5029200" y="4054475"/>
          <p14:tracePt t="66431" x="5029200" y="4067175"/>
          <p14:tracePt t="66447" x="5029200" y="4079875"/>
          <p14:tracePt t="66464" x="5029200" y="4105275"/>
          <p14:tracePt t="66480" x="5003800" y="4129088"/>
          <p14:tracePt t="66509" x="4991100" y="4141788"/>
          <p14:tracePt t="66530" x="4991100" y="4154488"/>
          <p14:tracePt t="66557" x="4978400" y="4154488"/>
          <p14:tracePt t="66589" x="4978400" y="4167188"/>
          <p14:tracePt t="66598" x="4978400" y="4205288"/>
          <p14:tracePt t="66614" x="4978400" y="4241800"/>
          <p14:tracePt t="66614" x="4978400" y="4254500"/>
          <p14:tracePt t="66631" x="4978400" y="4267200"/>
          <p14:tracePt t="66631" x="4978400" y="4292600"/>
          <p14:tracePt t="66653" x="4978400" y="4330700"/>
          <p14:tracePt t="66677" x="4991100" y="4330700"/>
          <p14:tracePt t="66701" x="5016500" y="4354513"/>
          <p14:tracePt t="66714" x="5040313" y="4367213"/>
          <p14:tracePt t="66717" x="5053013" y="4379913"/>
          <p14:tracePt t="66731" x="5078413" y="4392613"/>
          <p14:tracePt t="66734" x="5129213" y="4418013"/>
          <p14:tracePt t="66747" x="5153025" y="4430713"/>
          <p14:tracePt t="66750" x="5203825" y="4454525"/>
          <p14:tracePt t="66764" x="5253038" y="4467225"/>
          <p14:tracePt t="66765" x="5303838" y="4479925"/>
          <p14:tracePt t="66780" x="5316538" y="4479925"/>
          <p14:tracePt t="66781" x="5378450" y="4492625"/>
          <p14:tracePt t="66797" x="5403850" y="4505325"/>
          <p14:tracePt t="66798" x="5441950" y="4505325"/>
          <p14:tracePt t="66814" x="5454650" y="4518025"/>
          <p14:tracePt t="66814" x="5503863" y="4530725"/>
          <p14:tracePt t="66830" x="5516563" y="4530725"/>
          <p14:tracePt t="66831" x="5541963" y="4530725"/>
          <p14:tracePt t="66847" x="5554663" y="4530725"/>
          <p14:tracePt t="66848" x="5591175" y="4530725"/>
          <p14:tracePt t="66864" x="5629275" y="4530725"/>
          <p14:tracePt t="66864" x="5641975" y="4530725"/>
          <p14:tracePt t="66880" x="5678488" y="4530725"/>
          <p14:tracePt t="66882" x="5691188" y="4530725"/>
          <p14:tracePt t="66897" x="5703888" y="4530725"/>
          <p14:tracePt t="66914" x="5716588" y="4530725"/>
          <p14:tracePt t="66917" x="5729288" y="4518025"/>
          <p14:tracePt t="66957" x="5729288" y="4492625"/>
          <p14:tracePt t="66981" x="5729288" y="4479925"/>
          <p14:tracePt t="66998" x="5729288" y="4467225"/>
          <p14:tracePt t="67014" x="5729288" y="4454525"/>
          <p14:tracePt t="67014" x="5729288" y="4443413"/>
          <p14:tracePt t="67030" x="5729288" y="4418013"/>
          <p14:tracePt t="67031" x="5729288" y="4405313"/>
          <p14:tracePt t="67047" x="5729288" y="4379913"/>
          <p14:tracePt t="67064" x="5729288" y="4354513"/>
          <p14:tracePt t="67064" x="5716588" y="4341813"/>
          <p14:tracePt t="67080" x="5703888" y="4318000"/>
          <p14:tracePt t="67081" x="5678488" y="4305300"/>
          <p14:tracePt t="67085" x="5665788" y="4279900"/>
          <p14:tracePt t="67097" x="5654675" y="4279900"/>
          <p14:tracePt t="67101" x="5641975" y="4267200"/>
          <p14:tracePt t="67114" x="5629275" y="4267200"/>
          <p14:tracePt t="67117" x="5603875" y="4241800"/>
          <p14:tracePt t="67133" x="5578475" y="4230688"/>
          <p14:tracePt t="67150" x="5516563" y="4192588"/>
          <p14:tracePt t="67168" x="5491163" y="4192588"/>
          <p14:tracePt t="67170" x="5441950" y="4179888"/>
          <p14:tracePt t="67173" x="5403850" y="4179888"/>
          <p14:tracePt t="67182" x="5353050" y="4179888"/>
          <p14:tracePt t="67197" x="5341938" y="4179888"/>
          <p14:tracePt t="67199" x="5303838" y="4179888"/>
          <p14:tracePt t="67214" x="5253038" y="4167188"/>
          <p14:tracePt t="67214" x="5216525" y="4167188"/>
          <p14:tracePt t="67230" x="5165725" y="4141788"/>
          <p14:tracePt t="67232" x="5116513" y="4141788"/>
          <p14:tracePt t="67247" x="5091113" y="4141788"/>
          <p14:tracePt t="67247" x="5003800" y="4117975"/>
          <p14:tracePt t="67264" x="4953000" y="4117975"/>
          <p14:tracePt t="67264" x="4903788" y="4117975"/>
          <p14:tracePt t="67280" x="4878388" y="4117975"/>
          <p14:tracePt t="67282" x="4829175" y="4117975"/>
          <p14:tracePt t="67297" x="4765675" y="4117975"/>
          <p14:tracePt t="67297" x="4716463" y="4117975"/>
          <p14:tracePt t="67301" x="4665663" y="4117975"/>
          <p14:tracePt t="67314" x="4627563" y="4117975"/>
          <p14:tracePt t="67317" x="4578350" y="4117975"/>
          <p14:tracePt t="67330" x="4552950" y="4117975"/>
          <p14:tracePt t="67333" x="4516438" y="4117975"/>
          <p14:tracePt t="67347" x="4503738" y="4117975"/>
          <p14:tracePt t="67349" x="4478338" y="4129088"/>
          <p14:tracePt t="67364" x="4465638" y="4129088"/>
          <p14:tracePt t="67366" x="4452938" y="4141788"/>
          <p14:tracePt t="67382" x="4440238" y="4154488"/>
          <p14:tracePt t="67397" x="4440238" y="4167188"/>
          <p14:tracePt t="67397" x="4427538" y="4179888"/>
          <p14:tracePt t="67414" x="4427538" y="4205288"/>
          <p14:tracePt t="67430" x="4427538" y="4217988"/>
          <p14:tracePt t="67431" x="4427538" y="4241800"/>
          <p14:tracePt t="67447" x="4427538" y="4254500"/>
          <p14:tracePt t="67464" x="4427538" y="4292600"/>
          <p14:tracePt t="67464" x="4427538" y="4305300"/>
          <p14:tracePt t="67469" x="4427538" y="4318000"/>
          <p14:tracePt t="67480" x="4427538" y="4341813"/>
          <p14:tracePt t="67497" x="4427538" y="4367213"/>
          <p14:tracePt t="67497" x="4440238" y="4379913"/>
          <p14:tracePt t="67501" x="4465638" y="4405313"/>
          <p14:tracePt t="67514" x="4491038" y="4430713"/>
          <p14:tracePt t="67517" x="4503738" y="4443413"/>
          <p14:tracePt t="67533" x="4540250" y="4467225"/>
          <p14:tracePt t="67547" x="4565650" y="4479925"/>
          <p14:tracePt t="67549" x="4591050" y="4492625"/>
          <p14:tracePt t="67564" x="4616450" y="4492625"/>
          <p14:tracePt t="67566" x="4627563" y="4492625"/>
          <p14:tracePt t="67580" x="4665663" y="4505325"/>
          <p14:tracePt t="67597" x="4703763" y="4505325"/>
          <p14:tracePt t="67598" x="4716463" y="4505325"/>
          <p14:tracePt t="67614" x="4752975" y="4505325"/>
          <p14:tracePt t="67616" x="4778375" y="4505325"/>
          <p14:tracePt t="67630" x="4803775" y="4505325"/>
          <p14:tracePt t="67631" x="4816475" y="4505325"/>
          <p14:tracePt t="67647" x="4852988" y="4505325"/>
          <p14:tracePt t="67647" x="4878388" y="4505325"/>
          <p14:tracePt t="67664" x="4891088" y="4505325"/>
          <p14:tracePt t="67680" x="4903788" y="4505325"/>
          <p14:tracePt t="67681" x="4916488" y="4505325"/>
          <p14:tracePt t="67685" x="4929188" y="4505325"/>
          <p14:tracePt t="67697" x="4940300" y="4505325"/>
          <p14:tracePt t="67714" x="4965700" y="4505325"/>
          <p14:tracePt t="67730" x="4991100" y="4505325"/>
          <p14:tracePt t="67733" x="5003800" y="4492625"/>
          <p14:tracePt t="67747" x="5016500" y="4492625"/>
          <p14:tracePt t="67749" x="5029200" y="4479925"/>
          <p14:tracePt t="67764" x="5040313" y="4479925"/>
          <p14:tracePt t="67766" x="5053013" y="4467225"/>
          <p14:tracePt t="67782" x="5065713" y="4467225"/>
          <p14:tracePt t="67797" x="5078413" y="4467225"/>
          <p14:tracePt t="67797" x="5091113" y="4454525"/>
          <p14:tracePt t="67814" x="5103813" y="4454525"/>
          <p14:tracePt t="67830" x="5116513" y="4454525"/>
          <p14:tracePt t="67847" x="5129213" y="4454525"/>
          <p14:tracePt t="68893" x="5129213" y="4443413"/>
          <p14:tracePt t="68914" x="5129213" y="4430713"/>
          <p14:tracePt t="68933" x="5129213" y="4418013"/>
          <p14:tracePt t="68947" x="5129213" y="4405313"/>
          <p14:tracePt t="68964" x="5129213" y="4392613"/>
          <p14:tracePt t="68966" x="5129213" y="4367213"/>
          <p14:tracePt t="68982" x="5129213" y="4354513"/>
          <p14:tracePt t="68997" x="5129213" y="4330700"/>
          <p14:tracePt t="68998" x="5129213" y="4318000"/>
          <p14:tracePt t="69014" x="5129213" y="4292600"/>
          <p14:tracePt t="69016" x="5129213" y="4279900"/>
          <p14:tracePt t="69030" x="5129213" y="4267200"/>
          <p14:tracePt t="69031" x="5129213" y="4230688"/>
          <p14:tracePt t="69037" x="5129213" y="4217988"/>
          <p14:tracePt t="69047" x="5129213" y="4179888"/>
          <p14:tracePt t="69064" x="5129213" y="4129088"/>
          <p14:tracePt t="69066" x="5129213" y="4092575"/>
          <p14:tracePt t="69069" x="5129213" y="4041775"/>
          <p14:tracePt t="69080" x="5129213" y="4005263"/>
          <p14:tracePt t="69085" x="5129213" y="3954463"/>
          <p14:tracePt t="69097" x="5116513" y="3916363"/>
          <p14:tracePt t="69101" x="5103813" y="3867150"/>
          <p14:tracePt t="69114" x="5103813" y="3829050"/>
          <p14:tracePt t="69117" x="5078413" y="3792538"/>
          <p14:tracePt t="69130" x="5078413" y="3754438"/>
          <p14:tracePt t="69133" x="5078413" y="3741738"/>
          <p14:tracePt t="69150" x="5078413" y="3692525"/>
          <p14:tracePt t="69168" x="5065713" y="3654425"/>
          <p14:tracePt t="69170" x="5065713" y="3641725"/>
          <p14:tracePt t="69173" x="5065713" y="3616325"/>
          <p14:tracePt t="69184" x="5053013" y="3603625"/>
          <p14:tracePt t="69197" x="5053013" y="3590925"/>
          <p14:tracePt t="69198" x="5053013" y="3567113"/>
          <p14:tracePt t="69214" x="5040313" y="3554413"/>
          <p14:tracePt t="69214" x="5040313" y="3529013"/>
          <p14:tracePt t="69230" x="5029200" y="3516313"/>
          <p14:tracePt t="69231" x="5029200" y="3490913"/>
          <p14:tracePt t="69247" x="5029200" y="3454400"/>
          <p14:tracePt t="69248" x="5029200" y="3416300"/>
          <p14:tracePt t="69253" x="5029200" y="3390900"/>
          <p14:tracePt t="69264" x="5029200" y="3354388"/>
          <p14:tracePt t="69269" x="5029200" y="3341688"/>
          <p14:tracePt t="69280" x="5016500" y="3303588"/>
          <p14:tracePt t="69285" x="5016500" y="3278188"/>
          <p14:tracePt t="69297" x="4991100" y="3228975"/>
          <p14:tracePt t="69301" x="4991100" y="3216275"/>
          <p14:tracePt t="69314" x="4991100" y="3190875"/>
          <p14:tracePt t="69317" x="4978400" y="3154363"/>
          <p14:tracePt t="69330" x="4978400" y="3141663"/>
          <p14:tracePt t="69333" x="4978400" y="3116263"/>
          <p14:tracePt t="69347" x="4978400" y="3090863"/>
          <p14:tracePt t="69350" x="4978400" y="3065463"/>
          <p14:tracePt t="69364" x="4978400" y="3054350"/>
          <p14:tracePt t="69366" x="4978400" y="3028950"/>
          <p14:tracePt t="69380" x="4965700" y="3003550"/>
          <p14:tracePt t="69383" x="4965700" y="2990850"/>
          <p14:tracePt t="69397" x="4965700" y="2978150"/>
          <p14:tracePt t="69399" x="4965700" y="2965450"/>
          <p14:tracePt t="69414" x="4953000" y="2941638"/>
          <p14:tracePt t="69414" x="4953000" y="2928938"/>
          <p14:tracePt t="69447" x="4953000" y="2916238"/>
          <p14:tracePt t="69447" x="4953000" y="2903538"/>
          <p14:tracePt t="69464" x="4953000" y="2890838"/>
          <p14:tracePt t="69480" x="4953000" y="2865438"/>
          <p14:tracePt t="69485" x="4953000" y="2852738"/>
          <p14:tracePt t="69514" x="4953000" y="2828925"/>
          <p14:tracePt t="69573" x="4953000" y="2816225"/>
          <p14:tracePt t="69597" x="4953000" y="2803525"/>
          <p14:tracePt t="69637" x="4953000" y="2790825"/>
          <p14:tracePt t="69653" x="4965700" y="2790825"/>
          <p14:tracePt t="69669" x="4978400" y="2778125"/>
          <p14:tracePt t="69733" x="5003800" y="2778125"/>
          <p14:tracePt t="69909" x="5029200" y="2778125"/>
          <p14:tracePt t="69941" x="5053013" y="2778125"/>
          <p14:tracePt t="69973" x="5065713" y="2778125"/>
          <p14:tracePt t="69989" x="5091113" y="2778125"/>
          <p14:tracePt t="70005" x="5103813" y="2778125"/>
          <p14:tracePt t="70037" x="5129213" y="2778125"/>
          <p14:tracePt t="70317" x="5141913" y="2778125"/>
          <p14:tracePt t="70357" x="5165725" y="2778125"/>
          <p14:tracePt t="70389" x="5178425" y="2778125"/>
          <p14:tracePt t="70413" x="5178425" y="2790825"/>
          <p14:tracePt t="70430" x="5191125" y="2816225"/>
          <p14:tracePt t="70477" x="5191125" y="2828925"/>
          <p14:tracePt t="70497" x="5216525" y="2865438"/>
          <p14:tracePt t="70525" x="5229225" y="2890838"/>
          <p14:tracePt t="71045" x="5216525" y="2890838"/>
          <p14:tracePt t="71069" x="5203825" y="2890838"/>
          <p14:tracePt t="71085" x="5191125" y="2890838"/>
          <p14:tracePt t="71109" x="5178425" y="2890838"/>
          <p14:tracePt t="71130" x="5165725" y="2890838"/>
          <p14:tracePt t="71131" x="5153025" y="2890838"/>
          <p14:tracePt t="71149" x="5141913" y="2890838"/>
          <p14:tracePt t="71168" x="5129213" y="2878138"/>
          <p14:tracePt t="71168" x="5129213" y="2865438"/>
          <p14:tracePt t="71181" x="5116513" y="2865438"/>
          <p14:tracePt t="71197" x="5091113" y="2865438"/>
          <p14:tracePt t="71229" x="5078413" y="2865438"/>
          <p14:tracePt t="71261" x="5065713" y="2865438"/>
          <p14:tracePt t="71293" x="5053013" y="2865438"/>
          <p14:tracePt t="71314" x="5040313" y="2865438"/>
          <p14:tracePt t="71349" x="5029200" y="2865438"/>
          <p14:tracePt t="71613" x="5016500" y="2865438"/>
          <p14:tracePt t="71630" x="5003800" y="2865438"/>
          <p14:tracePt t="71647" x="4991100" y="2865438"/>
          <p14:tracePt t="71647" x="4978400" y="2865438"/>
          <p14:tracePt t="71663" x="4965700" y="2865438"/>
          <p14:tracePt t="71664" x="4953000" y="2865438"/>
          <p14:tracePt t="71680" x="4940300" y="2865438"/>
          <p14:tracePt t="71697" x="4929188" y="2865438"/>
          <p14:tracePt t="71725" x="4916488" y="2865438"/>
          <p14:tracePt t="72101" x="4916488" y="2852738"/>
          <p14:tracePt t="72142" x="4916488" y="2840038"/>
          <p14:tracePt t="72167" x="4929188" y="2828925"/>
          <p14:tracePt t="72189" x="4940300" y="2828925"/>
          <p14:tracePt t="72221" x="4965700" y="2828925"/>
          <p14:tracePt t="72237" x="4991100" y="2816225"/>
          <p14:tracePt t="72261" x="5016500" y="2816225"/>
          <p14:tracePt t="72280" x="5029200" y="2816225"/>
          <p14:tracePt t="72281" x="5040313" y="2816225"/>
          <p14:tracePt t="72297" x="5065713" y="2816225"/>
          <p14:tracePt t="72301" x="5078413" y="2816225"/>
          <p14:tracePt t="72317" x="5103813" y="2816225"/>
          <p14:tracePt t="72330" x="5116513" y="2816225"/>
          <p14:tracePt t="72347" x="5141913" y="2816225"/>
          <p14:tracePt t="72363" x="5178425" y="2816225"/>
          <p14:tracePt t="72366" x="5191125" y="2816225"/>
          <p14:tracePt t="72380" x="5203825" y="2816225"/>
          <p14:tracePt t="72381" x="5229225" y="2816225"/>
          <p14:tracePt t="72397" x="5241925" y="2816225"/>
          <p14:tracePt t="72398" x="5253038" y="2816225"/>
          <p14:tracePt t="72413" x="5265738" y="2816225"/>
          <p14:tracePt t="72414" x="5278438" y="2816225"/>
          <p14:tracePt t="72430" x="5303838" y="2816225"/>
          <p14:tracePt t="72447" x="5316538" y="2816225"/>
          <p14:tracePt t="72463" x="5341938" y="2816225"/>
          <p14:tracePt t="72466" x="5353050" y="2816225"/>
          <p14:tracePt t="72480" x="5378450" y="2816225"/>
          <p14:tracePt t="72485" x="5403850" y="2816225"/>
          <p14:tracePt t="72497" x="5429250" y="2816225"/>
          <p14:tracePt t="72513" x="5454650" y="2816225"/>
          <p14:tracePt t="72517" x="5491163" y="2816225"/>
          <p14:tracePt t="72530" x="5503863" y="2816225"/>
          <p14:tracePt t="72533" x="5529263" y="2816225"/>
          <p14:tracePt t="72547" x="5554663" y="2816225"/>
          <p14:tracePt t="72549" x="5565775" y="2816225"/>
          <p14:tracePt t="72563" x="5603875" y="2816225"/>
          <p14:tracePt t="72566" x="5629275" y="2828925"/>
          <p14:tracePt t="72580" x="5641975" y="2828925"/>
          <p14:tracePt t="72582" x="5654675" y="2828925"/>
          <p14:tracePt t="72597" x="5678488" y="2828925"/>
          <p14:tracePt t="72613" x="5691188" y="2828925"/>
          <p14:tracePt t="72614" x="5703888" y="2840038"/>
          <p14:tracePt t="72630" x="5716588" y="2840038"/>
          <p14:tracePt t="72647" x="5729288" y="2852738"/>
          <p14:tracePt t="72669" x="5741988" y="2852738"/>
          <p14:tracePt t="72701" x="5741988" y="2865438"/>
          <p14:tracePt t="72749" x="5754688" y="2878138"/>
          <p14:tracePt t="72765" x="5767388" y="2890838"/>
          <p14:tracePt t="72797" x="5778500" y="2903538"/>
          <p14:tracePt t="72821" x="5778500" y="2916238"/>
          <p14:tracePt t="72845" x="5803900" y="2928938"/>
          <p14:tracePt t="72863" x="5803900" y="2952750"/>
          <p14:tracePt t="72880" x="5816600" y="2952750"/>
          <p14:tracePt t="72897" x="5829300" y="2978150"/>
          <p14:tracePt t="72913" x="5842000" y="2990850"/>
          <p14:tracePt t="72930" x="5854700" y="3003550"/>
          <p14:tracePt t="72973" x="5854700" y="3016250"/>
          <p14:tracePt t="73333" x="5854700" y="3003550"/>
          <p14:tracePt t="73347" x="5854700" y="2990850"/>
          <p14:tracePt t="73349" x="5854700" y="2978150"/>
          <p14:tracePt t="73365" x="5854700" y="2965450"/>
          <p14:tracePt t="73380" x="5854700" y="2952750"/>
          <p14:tracePt t="73397" x="5854700" y="2941638"/>
          <p14:tracePt t="73413" x="5854700" y="2928938"/>
          <p14:tracePt t="73430" x="5854700" y="2916238"/>
          <p14:tracePt t="73447" x="5854700" y="2903538"/>
          <p14:tracePt t="73463" x="5854700" y="2890838"/>
          <p14:tracePt t="73469" x="5854700" y="2878138"/>
          <p14:tracePt t="73497" x="5854700" y="2865438"/>
          <p14:tracePt t="73513" x="5854700" y="2852738"/>
          <p14:tracePt t="73517" x="5854700" y="2840038"/>
          <p14:tracePt t="73557" x="5867400" y="2828925"/>
          <p14:tracePt t="73565" x="5867400" y="2816225"/>
          <p14:tracePt t="73580" x="5867400" y="2803525"/>
          <p14:tracePt t="73581" x="5878513" y="2803525"/>
          <p14:tracePt t="73597" x="5891213" y="2790825"/>
          <p14:tracePt t="73613" x="5891213" y="2778125"/>
          <p14:tracePt t="73630" x="5891213" y="2765425"/>
          <p14:tracePt t="73647" x="5903913" y="2752725"/>
          <p14:tracePt t="73664" x="5916613" y="2752725"/>
          <p14:tracePt t="73680" x="5916613" y="2740025"/>
          <p14:tracePt t="73681" x="5929313" y="2728913"/>
          <p14:tracePt t="73701" x="5942013" y="2728913"/>
          <p14:tracePt t="73733" x="5954713" y="2716213"/>
          <p14:tracePt t="73749" x="5967413" y="2716213"/>
          <p14:tracePt t="73765" x="5978525" y="2690813"/>
          <p14:tracePt t="73781" x="5991225" y="2690813"/>
          <p14:tracePt t="73797" x="6003925" y="2690813"/>
          <p14:tracePt t="73821" x="6029325" y="2690813"/>
          <p14:tracePt t="73830" x="6042025" y="2678113"/>
          <p14:tracePt t="73861" x="6054725" y="2678113"/>
          <p14:tracePt t="73880" x="6067425" y="2678113"/>
          <p14:tracePt t="73897" x="6078538" y="2652713"/>
          <p14:tracePt t="73913" x="6091238" y="2652713"/>
          <p14:tracePt t="73941" x="6103938" y="2652713"/>
          <p14:tracePt t="73963" x="6116638" y="2652713"/>
          <p14:tracePt t="73980" x="6129338" y="2652713"/>
          <p14:tracePt t="73981" x="6154738" y="2652713"/>
          <p14:tracePt t="74005" x="6167438" y="2652713"/>
          <p14:tracePt t="74014" x="6180138" y="2640013"/>
          <p14:tracePt t="74030" x="6191250" y="2640013"/>
          <p14:tracePt t="74053" x="6203950" y="2640013"/>
          <p14:tracePt t="74063" x="6216650" y="2640013"/>
          <p14:tracePt t="74080" x="6229350" y="2640013"/>
          <p14:tracePt t="74109" x="6242050" y="2640013"/>
          <p14:tracePt t="74130" x="6254750" y="2640013"/>
          <p14:tracePt t="74133" x="6267450" y="2640013"/>
          <p14:tracePt t="74150" x="6280150" y="2640013"/>
          <p14:tracePt t="74168" x="6291263" y="2640013"/>
          <p14:tracePt t="74170" x="6303963" y="2640013"/>
          <p14:tracePt t="74182" x="6316663" y="2640013"/>
          <p14:tracePt t="74197" x="6329363" y="2640013"/>
          <p14:tracePt t="74199" x="6342063" y="2640013"/>
          <p14:tracePt t="74213" x="6354763" y="2640013"/>
          <p14:tracePt t="74230" x="6367463" y="2640013"/>
          <p14:tracePt t="74231" x="6380163" y="2640013"/>
          <p14:tracePt t="74247" x="6403975" y="2640013"/>
          <p14:tracePt t="74263" x="6416675" y="2640013"/>
          <p14:tracePt t="74280" x="6429375" y="2640013"/>
          <p14:tracePt t="74317" x="6442075" y="2640013"/>
          <p14:tracePt t="74341" x="6454775" y="2640013"/>
          <p14:tracePt t="74363" x="6467475" y="2652713"/>
          <p14:tracePt t="74397" x="6480175" y="2652713"/>
          <p14:tracePt t="74414" x="6492875" y="2652713"/>
          <p14:tracePt t="74430" x="6492875" y="2665413"/>
          <p14:tracePt t="74447" x="6516688" y="2678113"/>
          <p14:tracePt t="74463" x="6529388" y="2690813"/>
          <p14:tracePt t="74480" x="6529388" y="2703513"/>
          <p14:tracePt t="74496" x="6542088" y="2703513"/>
          <p14:tracePt t="74513" x="6542088" y="2716213"/>
          <p14:tracePt t="74530" x="6554788" y="2716213"/>
          <p14:tracePt t="74546" x="6554788" y="2728913"/>
          <p14:tracePt t="74563" x="6567488" y="2740025"/>
          <p14:tracePt t="74597" x="6567488" y="2752725"/>
          <p14:tracePt t="74613" x="6580188" y="2752725"/>
          <p14:tracePt t="74653" x="6580188" y="2765425"/>
          <p14:tracePt t="74677" x="6592888" y="2778125"/>
          <p14:tracePt t="74697" x="6592888" y="2790825"/>
          <p14:tracePt t="74713" x="6604000" y="2803525"/>
          <p14:tracePt t="74730" x="6604000" y="2816225"/>
          <p14:tracePt t="74733" x="6604000" y="2828925"/>
          <p14:tracePt t="74747" x="6616700" y="2828925"/>
          <p14:tracePt t="74765" x="6629400" y="2852738"/>
          <p14:tracePt t="74782" x="6642100" y="2852738"/>
          <p14:tracePt t="74799" x="6654800" y="2878138"/>
          <p14:tracePt t="74830" x="6654800" y="2890838"/>
          <p14:tracePt t="74861" x="6654800" y="2903538"/>
          <p14:tracePt t="74880" x="6667500" y="2916238"/>
          <p14:tracePt t="74896" x="6667500" y="2928938"/>
          <p14:tracePt t="74913" x="6680200" y="2941638"/>
          <p14:tracePt t="74930" x="6680200" y="2952750"/>
          <p14:tracePt t="74997" x="6680200" y="2965450"/>
          <p14:tracePt t="75029" x="6680200" y="2978150"/>
          <p14:tracePt t="75069" x="6680200" y="2990850"/>
          <p14:tracePt t="75173" x="6680200" y="3003550"/>
          <p14:tracePt t="75189" x="6680200" y="3016250"/>
          <p14:tracePt t="75214" x="6680200" y="3028950"/>
          <p14:tracePt t="75277" x="6680200" y="3041650"/>
          <p14:tracePt t="76333" x="6692900" y="3054350"/>
          <p14:tracePt t="76413" x="6704013" y="3054350"/>
          <p14:tracePt t="76430" x="6704013" y="3041650"/>
          <p14:tracePt t="76461" x="6716713" y="3028950"/>
          <p14:tracePt t="76485" x="6716713" y="3003550"/>
          <p14:tracePt t="76501" x="6716713" y="2990850"/>
          <p14:tracePt t="76513" x="6716713" y="2978150"/>
          <p14:tracePt t="76517" x="6716713" y="2965450"/>
          <p14:tracePt t="76530" x="6716713" y="2952750"/>
          <p14:tracePt t="76533" x="6716713" y="2941638"/>
          <p14:tracePt t="76546" x="6716713" y="2916238"/>
          <p14:tracePt t="76563" x="6716713" y="2903538"/>
          <p14:tracePt t="76566" x="6716713" y="2890838"/>
          <p14:tracePt t="76580" x="6716713" y="2878138"/>
          <p14:tracePt t="76597" x="6716713" y="2865438"/>
          <p14:tracePt t="76597" x="6716713" y="2852738"/>
          <p14:tracePt t="76613" x="6716713" y="2840038"/>
          <p14:tracePt t="76630" x="6716713" y="2828925"/>
          <p14:tracePt t="76630" x="6716713" y="2816225"/>
          <p14:tracePt t="76646" x="6716713" y="2803525"/>
          <p14:tracePt t="76647" x="6716713" y="2790825"/>
          <p14:tracePt t="76663" x="6716713" y="2778125"/>
          <p14:tracePt t="76664" x="6716713" y="2765425"/>
          <p14:tracePt t="76680" x="6716713" y="2752725"/>
          <p14:tracePt t="76685" x="6704013" y="2728913"/>
          <p14:tracePt t="76696" x="6692900" y="2716213"/>
          <p14:tracePt t="76701" x="6680200" y="2703513"/>
          <p14:tracePt t="76713" x="6667500" y="2690813"/>
          <p14:tracePt t="76717" x="6654800" y="2678113"/>
          <p14:tracePt t="76730" x="6616700" y="2640013"/>
          <p14:tracePt t="76733" x="6604000" y="2627313"/>
          <p14:tracePt t="76746" x="6592888" y="2627313"/>
          <p14:tracePt t="76749" x="6580188" y="2616200"/>
          <p14:tracePt t="76763" x="6567488" y="2603500"/>
          <p14:tracePt t="76766" x="6567488" y="2590800"/>
          <p14:tracePt t="76780" x="6542088" y="2590800"/>
          <p14:tracePt t="76796" x="6542088" y="2578100"/>
          <p14:tracePt t="76797" x="6529388" y="2578100"/>
          <p14:tracePt t="76813" x="6503988" y="2565400"/>
          <p14:tracePt t="76814" x="6492875" y="2565400"/>
          <p14:tracePt t="76830" x="6467475" y="2552700"/>
          <p14:tracePt t="76830" x="6429375" y="2552700"/>
          <p14:tracePt t="76846" x="6403975" y="2540000"/>
          <p14:tracePt t="76847" x="6367463" y="2527300"/>
          <p14:tracePt t="76853" x="6329363" y="2527300"/>
          <p14:tracePt t="76863" x="6316663" y="2527300"/>
          <p14:tracePt t="76880" x="6254750" y="2516188"/>
          <p14:tracePt t="76882" x="6242050" y="2516188"/>
          <p14:tracePt t="76885" x="6229350" y="2516188"/>
          <p14:tracePt t="76896" x="6216650" y="2516188"/>
          <p14:tracePt t="76901" x="6203950" y="2516188"/>
          <p14:tracePt t="76913" x="6180138" y="2516188"/>
          <p14:tracePt t="76917" x="6154738" y="2516188"/>
          <p14:tracePt t="76933" x="6142038" y="2516188"/>
          <p14:tracePt t="76949" x="6116638" y="2516188"/>
          <p14:tracePt t="76963" x="6103938" y="2527300"/>
          <p14:tracePt t="76966" x="6078538" y="2540000"/>
          <p14:tracePt t="76980" x="6054725" y="2552700"/>
          <p14:tracePt t="76997" x="6029325" y="2565400"/>
          <p14:tracePt t="76997" x="6003925" y="2590800"/>
          <p14:tracePt t="77014" x="5978525" y="2616200"/>
          <p14:tracePt t="77030" x="5967413" y="2627313"/>
          <p14:tracePt t="77030" x="5954713" y="2652713"/>
          <p14:tracePt t="77046" x="5954713" y="2678113"/>
          <p14:tracePt t="77047" x="5954713" y="2690813"/>
          <p14:tracePt t="77063" x="5954713" y="2716213"/>
          <p14:tracePt t="77064" x="5929313" y="2728913"/>
          <p14:tracePt t="77080" x="5929313" y="2740025"/>
          <p14:tracePt t="77080" x="5929313" y="2765425"/>
          <p14:tracePt t="77096" x="5916613" y="2778125"/>
          <p14:tracePt t="77101" x="5916613" y="2803525"/>
          <p14:tracePt t="77113" x="5903913" y="2816225"/>
          <p14:tracePt t="77130" x="5903913" y="2840038"/>
          <p14:tracePt t="77133" x="5903913" y="2865438"/>
          <p14:tracePt t="77150" x="5903913" y="2916238"/>
          <p14:tracePt t="77167" x="5903913" y="2941638"/>
          <p14:tracePt t="77170" x="5903913" y="2965450"/>
          <p14:tracePt t="77180" x="5903913" y="3003550"/>
          <p14:tracePt t="77182" x="5903913" y="3041650"/>
          <p14:tracePt t="77196" x="5903913" y="3078163"/>
          <p14:tracePt t="77197" x="5903913" y="3090863"/>
          <p14:tracePt t="77213" x="5903913" y="3128963"/>
          <p14:tracePt t="77214" x="5903913" y="3154363"/>
          <p14:tracePt t="77230" x="5903913" y="3178175"/>
          <p14:tracePt t="77230" x="5903913" y="3203575"/>
          <p14:tracePt t="77246" x="5903913" y="3216275"/>
          <p14:tracePt t="77247" x="5903913" y="3241675"/>
          <p14:tracePt t="77263" x="5916613" y="3278188"/>
          <p14:tracePt t="77269" x="5929313" y="3303588"/>
          <p14:tracePt t="77280" x="5942013" y="3316288"/>
          <p14:tracePt t="77285" x="5942013" y="3328988"/>
          <p14:tracePt t="77301" x="5942013" y="3341688"/>
          <p14:tracePt t="77313" x="5954713" y="3354388"/>
          <p14:tracePt t="77317" x="5967413" y="3367088"/>
          <p14:tracePt t="77330" x="5967413" y="3378200"/>
          <p14:tracePt t="77333" x="5967413" y="3390900"/>
          <p14:tracePt t="77346" x="5978525" y="3390900"/>
          <p14:tracePt t="77363" x="5991225" y="3403600"/>
          <p14:tracePt t="77380" x="6003925" y="3416300"/>
          <p14:tracePt t="77469" x="6003925" y="3429000"/>
          <p14:tracePt t="77485" x="6003925" y="3454400"/>
          <p14:tracePt t="77496" x="6003925" y="3467100"/>
          <p14:tracePt t="77501" x="6003925" y="3479800"/>
          <p14:tracePt t="77513" x="5991225" y="3479800"/>
          <p14:tracePt t="77517" x="5978525" y="3479800"/>
          <p14:tracePt t="77530" x="5942013" y="3516313"/>
          <p14:tracePt t="77533" x="5916613" y="3516313"/>
          <p14:tracePt t="77546" x="5903913" y="3516313"/>
          <p14:tracePt t="77549" x="5867400" y="3516313"/>
          <p14:tracePt t="77563" x="5854700" y="3529013"/>
          <p14:tracePt t="77566" x="5842000" y="3529013"/>
          <p14:tracePt t="77580" x="5829300" y="3529013"/>
          <p14:tracePt t="77599" x="5803900" y="3529013"/>
          <p14:tracePt t="77613" x="5803900" y="3541713"/>
          <p14:tracePt t="77661" x="5803900" y="3554413"/>
          <p14:tracePt t="77693" x="5803900" y="3579813"/>
          <p14:tracePt t="77713" x="5803900" y="3590925"/>
          <p14:tracePt t="77730" x="5803900" y="3603625"/>
          <p14:tracePt t="77733" x="5803900" y="3616325"/>
          <p14:tracePt t="77746" x="5816600" y="3616325"/>
          <p14:tracePt t="77749" x="5816600" y="3641725"/>
          <p14:tracePt t="77763" x="5842000" y="3667125"/>
          <p14:tracePt t="77766" x="5842000" y="3679825"/>
          <p14:tracePt t="77780" x="5854700" y="3703638"/>
          <p14:tracePt t="77782" x="5878513" y="3716338"/>
          <p14:tracePt t="77796" x="5878513" y="3729038"/>
          <p14:tracePt t="77797" x="5891213" y="3729038"/>
          <p14:tracePt t="77813" x="5903913" y="3754438"/>
          <p14:tracePt t="77814" x="5916613" y="3754438"/>
          <p14:tracePt t="77830" x="5916613" y="3767138"/>
          <p14:tracePt t="77830" x="5942013" y="3767138"/>
          <p14:tracePt t="77846" x="5967413" y="3792538"/>
          <p14:tracePt t="77847" x="5978525" y="3803650"/>
          <p14:tracePt t="77863" x="6016625" y="3829050"/>
          <p14:tracePt t="77880" x="6029325" y="3854450"/>
          <p14:tracePt t="77882" x="6054725" y="3867150"/>
          <p14:tracePt t="77885" x="6078538" y="3892550"/>
          <p14:tracePt t="77896" x="6103938" y="3916363"/>
          <p14:tracePt t="77901" x="6129338" y="3929063"/>
          <p14:tracePt t="77913" x="6167438" y="3941763"/>
          <p14:tracePt t="77917" x="6191250" y="3954463"/>
          <p14:tracePt t="77930" x="6242050" y="3967163"/>
          <p14:tracePt t="77933" x="6254750" y="3967163"/>
          <p14:tracePt t="77946" x="6303963" y="3967163"/>
          <p14:tracePt t="77949" x="6342063" y="3967163"/>
          <p14:tracePt t="77963" x="6380163" y="3967163"/>
          <p14:tracePt t="77965" x="6429375" y="3967163"/>
          <p14:tracePt t="77980" x="6454775" y="3967163"/>
          <p14:tracePt t="77982" x="6492875" y="3967163"/>
          <p14:tracePt t="77996" x="6529388" y="3967163"/>
          <p14:tracePt t="77997" x="6567488" y="3967163"/>
          <p14:tracePt t="78013" x="6592888" y="3967163"/>
          <p14:tracePt t="78014" x="6629400" y="3967163"/>
          <p14:tracePt t="78030" x="6642100" y="3967163"/>
          <p14:tracePt t="78030" x="6680200" y="3967163"/>
          <p14:tracePt t="78046" x="6704013" y="3941763"/>
          <p14:tracePt t="78049" x="6729413" y="3941763"/>
          <p14:tracePt t="78063" x="6729413" y="3929063"/>
          <p14:tracePt t="78069" x="6754813" y="3916363"/>
          <p14:tracePt t="78080" x="6754813" y="3905250"/>
          <p14:tracePt t="78085" x="6780213" y="3892550"/>
          <p14:tracePt t="78101" x="6792913" y="3854450"/>
          <p14:tracePt t="78113" x="6805613" y="3854450"/>
          <p14:tracePt t="78117" x="6805613" y="3841750"/>
          <p14:tracePt t="78130" x="6829425" y="3803650"/>
          <p14:tracePt t="78150" x="6854825" y="3767138"/>
          <p14:tracePt t="78167" x="6854825" y="3741738"/>
          <p14:tracePt t="78180" x="6867525" y="3716338"/>
          <p14:tracePt t="78196" x="6867525" y="3692525"/>
          <p14:tracePt t="78197" x="6867525" y="3667125"/>
          <p14:tracePt t="78213" x="6867525" y="3654425"/>
          <p14:tracePt t="78214" x="6867525" y="3641725"/>
          <p14:tracePt t="78230" x="6867525" y="3629025"/>
          <p14:tracePt t="78232" x="6867525" y="3616325"/>
          <p14:tracePt t="78246" x="6867525" y="3590925"/>
          <p14:tracePt t="78249" x="6867525" y="3567113"/>
          <p14:tracePt t="78263" x="6867525" y="3541713"/>
          <p14:tracePt t="78280" x="6867525" y="3516313"/>
          <p14:tracePt t="78285" x="6867525" y="3490913"/>
          <p14:tracePt t="78296" x="6854825" y="3454400"/>
          <p14:tracePt t="78301" x="6842125" y="3429000"/>
          <p14:tracePt t="78313" x="6842125" y="3416300"/>
          <p14:tracePt t="78317" x="6829425" y="3390900"/>
          <p14:tracePt t="78330" x="6805613" y="3354388"/>
          <p14:tracePt t="78333" x="6792913" y="3341688"/>
          <p14:tracePt t="78346" x="6780213" y="3328988"/>
          <p14:tracePt t="78349" x="6767513" y="3278188"/>
          <p14:tracePt t="78363" x="6754813" y="3278188"/>
          <p14:tracePt t="78366" x="6754813" y="3267075"/>
          <p14:tracePt t="78380" x="6742113" y="3254375"/>
          <p14:tracePt t="78382" x="6742113" y="3228975"/>
          <p14:tracePt t="78396" x="6729413" y="3228975"/>
          <p14:tracePt t="78397" x="6716713" y="3216275"/>
          <p14:tracePt t="78757" x="6716713" y="3228975"/>
          <p14:tracePt t="79117" x="6716713" y="3241675"/>
          <p14:tracePt t="79142" x="6716713" y="3254375"/>
          <p14:tracePt t="79168" x="6716713" y="3267075"/>
          <p14:tracePt t="79221" x="6716713" y="3278188"/>
          <p14:tracePt t="79397" x="6716713" y="3290888"/>
          <p14:tracePt t="79429" x="6729413" y="3290888"/>
          <p14:tracePt t="79477" x="6729413" y="3278188"/>
          <p14:tracePt t="79565" x="6729413" y="3254375"/>
          <p14:tracePt t="79613" x="6729413" y="3241675"/>
          <p14:tracePt t="79653" x="6729413" y="3216275"/>
          <p14:tracePt t="79693" x="6729413" y="3203575"/>
          <p14:tracePt t="79725" x="6729413" y="3178175"/>
          <p14:tracePt t="79765" x="6729413" y="3165475"/>
          <p14:tracePt t="79781" x="6729413" y="3141663"/>
          <p14:tracePt t="79821" x="6729413" y="3128963"/>
          <p14:tracePt t="79893" x="6729413" y="3103563"/>
          <p14:tracePt t="80253" x="6729413" y="3078163"/>
          <p14:tracePt t="83077" x="6716713" y="3078163"/>
          <p14:tracePt t="83109" x="6704013" y="3065463"/>
          <p14:tracePt t="83501" x="6704013" y="3078163"/>
          <p14:tracePt t="83709" x="6680200" y="3103563"/>
          <p14:tracePt t="83829" x="6667500" y="3090863"/>
          <p14:tracePt t="83869" x="6654800" y="3078163"/>
          <p14:tracePt t="83879" x="6642100" y="3078163"/>
          <p14:tracePt t="83896" x="6642100" y="3054350"/>
          <p14:tracePt t="83901" x="6629400" y="3041650"/>
          <p14:tracePt t="83912" x="6629400" y="3028950"/>
          <p14:tracePt t="83957" x="6604000" y="3003550"/>
          <p14:tracePt t="84325" x="6592888" y="3003550"/>
          <p14:tracePt t="84565" x="6592888" y="2978150"/>
          <p14:tracePt t="84613" x="6592888" y="2965450"/>
          <p14:tracePt t="84765" x="6604000" y="2978150"/>
          <p14:tracePt t="84781" x="6616700" y="2978150"/>
          <p14:tracePt t="84813" x="6616700" y="2990850"/>
          <p14:tracePt t="84845" x="6629400" y="2990850"/>
          <p14:tracePt t="84863" x="6629400" y="3003550"/>
          <p14:tracePt t="84879" x="6629400" y="3016250"/>
          <p14:tracePt t="84880" x="6642100" y="3016250"/>
          <p14:tracePt t="84917" x="6642100" y="3028950"/>
          <p14:tracePt t="84941" x="6642100" y="3041650"/>
          <p14:tracePt t="84963" x="6654800" y="3054350"/>
          <p14:tracePt t="85189" x="6667500" y="3054350"/>
          <p14:tracePt t="85197" x="6680200" y="3054350"/>
          <p14:tracePt t="85213" x="6692900" y="3041650"/>
          <p14:tracePt t="85237" x="6704013" y="3041650"/>
          <p14:tracePt t="85285" x="6716713" y="3041650"/>
          <p14:tracePt t="85341" x="6729413" y="3041650"/>
          <p14:tracePt t="85373" x="6742113" y="3054350"/>
          <p14:tracePt t="85525" x="6742113" y="3041650"/>
          <p14:tracePt t="85546" x="6729413" y="3028950"/>
          <p14:tracePt t="85546" x="6716713" y="3028950"/>
          <p14:tracePt t="85549" x="6716713" y="3016250"/>
          <p14:tracePt t="85563" x="6704013" y="3003550"/>
          <p14:tracePt t="85579" x="6704013" y="2990850"/>
          <p14:tracePt t="86565" x="6704013" y="3003550"/>
          <p14:tracePt t="86581" x="6704013" y="3016250"/>
          <p14:tracePt t="86661" x="6704013" y="3028950"/>
          <p14:tracePt t="86679" x="6704013" y="3041650"/>
          <p14:tracePt t="86696" x="6704013" y="3054350"/>
          <p14:tracePt t="88085" x="6704013" y="3041650"/>
          <p14:tracePt t="88096" x="6704013" y="3028950"/>
          <p14:tracePt t="88101" x="6692900" y="3028950"/>
          <p14:tracePt t="88117" x="6692900" y="3016250"/>
          <p14:tracePt t="88181" x="6692900" y="3003550"/>
          <p14:tracePt t="88269" x="6692900" y="2990850"/>
          <p14:tracePt t="91445" x="6692900" y="3003550"/>
          <p14:tracePt t="91462" x="6692900" y="3016250"/>
          <p14:tracePt t="91613" x="6704013" y="3016250"/>
          <p14:tracePt t="91653" x="6716713" y="3016250"/>
          <p14:tracePt t="91701" x="6729413" y="3003550"/>
          <p14:tracePt t="91717" x="6754813" y="3003550"/>
          <p14:tracePt t="91741" x="6754813" y="2990850"/>
          <p14:tracePt t="91762" x="6754813" y="2965450"/>
          <p14:tracePt t="91765" x="6767513" y="2952750"/>
          <p14:tracePt t="91778" x="6767513" y="2941638"/>
          <p14:tracePt t="91781" x="6780213" y="2941638"/>
          <p14:tracePt t="91795" x="6780213" y="2928938"/>
          <p14:tracePt t="91797" x="6792913" y="2916238"/>
          <p14:tracePt t="91812" x="6792913" y="2903538"/>
          <p14:tracePt t="91829" x="6792913" y="2890838"/>
          <p14:tracePt t="91845" x="6792913" y="2878138"/>
          <p14:tracePt t="91862" x="6805613" y="2865438"/>
          <p14:tracePt t="91895" x="6805613" y="2852738"/>
          <p14:tracePt t="91912" x="6805613" y="2840038"/>
          <p14:tracePt t="91912" x="6805613" y="2828925"/>
          <p14:tracePt t="91928" x="6816725" y="2816225"/>
          <p14:tracePt t="91949" x="6829425" y="2816225"/>
          <p14:tracePt t="92677" x="6805613" y="2816225"/>
          <p14:tracePt t="94397" x="6780213" y="2816225"/>
          <p14:tracePt t="94421" x="6767513" y="2816225"/>
          <p14:tracePt t="94445" x="6754813" y="2828925"/>
          <p14:tracePt t="94462" x="6742113" y="2828925"/>
          <p14:tracePt t="94478" x="6729413" y="2828925"/>
          <p14:tracePt t="94479" x="6716713" y="2828925"/>
          <p14:tracePt t="94495" x="6692900" y="2828925"/>
          <p14:tracePt t="94495" x="6680200" y="2828925"/>
          <p14:tracePt t="94512" x="6667500" y="2828925"/>
          <p14:tracePt t="94528" x="6642100" y="2828925"/>
          <p14:tracePt t="94529" x="6629400" y="2828925"/>
          <p14:tracePt t="94532" x="6604000" y="2828925"/>
          <p14:tracePt t="94549" x="6592888" y="2828925"/>
          <p14:tracePt t="94562" x="6567488" y="2828925"/>
          <p14:tracePt t="94564" x="6554788" y="2828925"/>
          <p14:tracePt t="94578" x="6529388" y="2828925"/>
          <p14:tracePt t="94580" x="6516688" y="2828925"/>
          <p14:tracePt t="94595" x="6503988" y="2828925"/>
          <p14:tracePt t="94597" x="6492875" y="2828925"/>
          <p14:tracePt t="94612" x="6480175" y="2828925"/>
          <p14:tracePt t="94614" x="6467475" y="2828925"/>
          <p14:tracePt t="94629" x="6442075" y="2828925"/>
          <p14:tracePt t="94630" x="6416675" y="2828925"/>
          <p14:tracePt t="94645" x="6391275" y="2828925"/>
          <p14:tracePt t="94646" x="6380163" y="2828925"/>
          <p14:tracePt t="94662" x="6354763" y="2828925"/>
          <p14:tracePt t="94662" x="6329363" y="2828925"/>
          <p14:tracePt t="94678" x="6316663" y="2828925"/>
          <p14:tracePt t="94679" x="6303963" y="2828925"/>
          <p14:tracePt t="94695" x="6280150" y="2828925"/>
          <p14:tracePt t="94697" x="6254750" y="2828925"/>
          <p14:tracePt t="94712" x="6216650" y="2828925"/>
          <p14:tracePt t="94712" x="6191250" y="2828925"/>
          <p14:tracePt t="94728" x="6167438" y="2828925"/>
          <p14:tracePt t="94730" x="6129338" y="2828925"/>
          <p14:tracePt t="94745" x="6091238" y="2828925"/>
          <p14:tracePt t="94747" x="6067425" y="2828925"/>
          <p14:tracePt t="94748" x="6016625" y="2828925"/>
          <p14:tracePt t="94762" x="5991225" y="2828925"/>
          <p14:tracePt t="94764" x="5978525" y="2828925"/>
          <p14:tracePt t="94778" x="5954713" y="2828925"/>
          <p14:tracePt t="94780" x="5929313" y="2828925"/>
          <p14:tracePt t="94797" x="5903913" y="2828925"/>
          <p14:tracePt t="94814" x="5891213" y="2828925"/>
          <p14:tracePt t="94845" x="5867400" y="2828925"/>
          <p14:tracePt t="94869" x="5854700" y="2828925"/>
          <p14:tracePt t="94885" x="5829300" y="2828925"/>
          <p14:tracePt t="94895" x="5816600" y="2828925"/>
          <p14:tracePt t="94912" x="5791200" y="2828925"/>
          <p14:tracePt t="94928" x="5778500" y="2828925"/>
          <p14:tracePt t="94949" x="5754688" y="2828925"/>
          <p14:tracePt t="94965" x="5741988" y="2828925"/>
          <p14:tracePt t="94989" x="5729288" y="2828925"/>
          <p14:tracePt t="94997" x="5716588" y="2828925"/>
          <p14:tracePt t="95021" x="5703888" y="2828925"/>
          <p14:tracePt t="95029" x="5678488" y="2828925"/>
          <p14:tracePt t="95045" x="5678488" y="2816225"/>
          <p14:tracePt t="95045" x="5665788" y="2816225"/>
          <p14:tracePt t="95062" x="5641975" y="2816225"/>
          <p14:tracePt t="95078" x="5629275" y="2816225"/>
          <p14:tracePt t="95095" x="5603875" y="2790825"/>
          <p14:tracePt t="95112" x="5591175" y="2790825"/>
          <p14:tracePt t="95128" x="5578475" y="2790825"/>
          <p14:tracePt t="95133" x="5565775" y="2790825"/>
          <p14:tracePt t="95166" x="5554663" y="2790825"/>
          <p14:tracePt t="95181" x="5541963" y="2790825"/>
          <p14:tracePt t="95195" x="5529263" y="2790825"/>
          <p14:tracePt t="95212" x="5516563" y="2790825"/>
          <p14:tracePt t="95229" x="5491163" y="2790825"/>
          <p14:tracePt t="95245" x="5478463" y="2790825"/>
          <p14:tracePt t="95262" x="5465763" y="2790825"/>
          <p14:tracePt t="95278" x="5454650" y="2790825"/>
          <p14:tracePt t="95279" x="5441950" y="2790825"/>
          <p14:tracePt t="95295" x="5429250" y="2790825"/>
          <p14:tracePt t="95312" x="5416550" y="2790825"/>
          <p14:tracePt t="95312" x="5403850" y="2790825"/>
          <p14:tracePt t="95341" x="5391150" y="2790825"/>
          <p14:tracePt t="95381" x="5378450" y="2790825"/>
          <p14:tracePt t="95405" x="5365750" y="2790825"/>
          <p14:tracePt t="95437" x="5353050" y="2790825"/>
          <p14:tracePt t="95469" x="5341938" y="2790825"/>
          <p14:tracePt t="95485" x="5329238" y="2790825"/>
          <p14:tracePt t="95517" x="5303838" y="2790825"/>
          <p14:tracePt t="95533" x="5291138" y="2790825"/>
          <p14:tracePt t="95557" x="5278438" y="2790825"/>
          <p14:tracePt t="95579" x="5265738" y="2790825"/>
          <p14:tracePt t="95579" x="5253038" y="2790825"/>
          <p14:tracePt t="95597" x="5241925" y="2790825"/>
          <p14:tracePt t="95612" x="5229225" y="2790825"/>
          <p14:tracePt t="95612" x="5216525" y="2790825"/>
          <p14:tracePt t="95637" x="5203825" y="2790825"/>
          <p14:tracePt t="95661" x="5191125" y="2790825"/>
          <p14:tracePt t="95685" x="5178425" y="2790825"/>
          <p14:tracePt t="95733" x="5165725" y="2790825"/>
          <p14:tracePt t="95757" x="5153025" y="2790825"/>
          <p14:tracePt t="95778" x="5141913" y="2790825"/>
          <p14:tracePt t="95829" x="5129213" y="2790825"/>
          <p14:tracePt t="95893" x="5116513" y="2790825"/>
          <p14:tracePt t="95912" x="5103813" y="2790825"/>
          <p14:tracePt t="95965" x="5091113" y="2790825"/>
          <p14:tracePt t="96165" x="5078413" y="2778125"/>
          <p14:tracePt t="96197" x="5065713" y="2778125"/>
          <p14:tracePt t="96229" x="5053013" y="2778125"/>
          <p14:tracePt t="96245" x="5040313" y="2778125"/>
          <p14:tracePt t="96262" x="5029200" y="2778125"/>
          <p14:tracePt t="96389" x="5016500" y="2765425"/>
          <p14:tracePt t="96541" x="5003800" y="2765425"/>
          <p14:tracePt t="96562" x="4991100" y="2765425"/>
          <p14:tracePt t="96565" x="4965700" y="2765425"/>
          <p14:tracePt t="96578" x="4940300" y="2765425"/>
          <p14:tracePt t="96595" x="4916488" y="2765425"/>
          <p14:tracePt t="96612" x="4903788" y="2765425"/>
          <p14:tracePt t="96629" x="4878388" y="2765425"/>
          <p14:tracePt t="96661" x="4865688" y="2765425"/>
          <p14:tracePt t="96749" x="4840288" y="2765425"/>
          <p14:tracePt t="96773" x="4829175" y="2778125"/>
          <p14:tracePt t="96795" x="4803775" y="2778125"/>
          <p14:tracePt t="96813" x="4791075" y="2778125"/>
          <p14:tracePt t="96828" x="4778375" y="2790825"/>
          <p14:tracePt t="96845" x="4765675" y="2790825"/>
          <p14:tracePt t="96862" x="4752975" y="2790825"/>
          <p14:tracePt t="96885" x="4727575" y="2790825"/>
          <p14:tracePt t="96925" x="4716463" y="2790825"/>
          <p14:tracePt t="97669" x="4716463" y="2803525"/>
          <p14:tracePt t="97678" x="4727575" y="2816225"/>
          <p14:tracePt t="97695" x="4752975" y="2828925"/>
          <p14:tracePt t="97701" x="4752975" y="2840038"/>
          <p14:tracePt t="97712" x="4765675" y="2840038"/>
          <p14:tracePt t="97717" x="4778375" y="2852738"/>
          <p14:tracePt t="97728" x="4791075" y="2865438"/>
          <p14:tracePt t="97733" x="4803775" y="2878138"/>
          <p14:tracePt t="97749" x="4816475" y="2878138"/>
          <p14:tracePt t="97762" x="4816475" y="2890838"/>
          <p14:tracePt t="97765" x="4829175" y="2903538"/>
          <p14:tracePt t="97778" x="4840288" y="2916238"/>
          <p14:tracePt t="97781" x="4852988" y="2916238"/>
          <p14:tracePt t="97797" x="4865688" y="2941638"/>
          <p14:tracePt t="97814" x="4878388" y="2952750"/>
          <p14:tracePt t="97828" x="4891088" y="2952750"/>
          <p14:tracePt t="97829" x="4916488" y="2978150"/>
          <p14:tracePt t="97845" x="4916488" y="2990850"/>
          <p14:tracePt t="97847" x="4929188" y="3003550"/>
          <p14:tracePt t="97862" x="4940300" y="3016250"/>
          <p14:tracePt t="97878" x="4953000" y="3028950"/>
          <p14:tracePt t="97895" x="4991100" y="3041650"/>
          <p14:tracePt t="97896" x="5003800" y="3054350"/>
          <p14:tracePt t="97901" x="5003800" y="3065463"/>
          <p14:tracePt t="97912" x="5029200" y="3078163"/>
          <p14:tracePt t="97928" x="5053013" y="3078163"/>
          <p14:tracePt t="97933" x="5065713" y="3103563"/>
          <p14:tracePt t="97945" x="5078413" y="3103563"/>
          <p14:tracePt t="97949" x="5091113" y="3116263"/>
          <p14:tracePt t="97965" x="5103813" y="3128963"/>
          <p14:tracePt t="97981" x="5116513" y="3128963"/>
          <p14:tracePt t="97995" x="5129213" y="3128963"/>
          <p14:tracePt t="97997" x="5141913" y="3141663"/>
          <p14:tracePt t="98014" x="5165725" y="3154363"/>
          <p14:tracePt t="98028" x="5165725" y="3165475"/>
          <p14:tracePt t="98045" x="5191125" y="3165475"/>
          <p14:tracePt t="98062" x="5203825" y="3178175"/>
          <p14:tracePt t="98078" x="5229225" y="3178175"/>
          <p14:tracePt t="98095" x="5241925" y="3178175"/>
          <p14:tracePt t="98112" x="5253038" y="3178175"/>
          <p14:tracePt t="98112" x="5265738" y="3178175"/>
          <p14:tracePt t="98149" x="5278438" y="3178175"/>
          <p14:tracePt t="98165" x="5303838" y="3178175"/>
          <p14:tracePt t="98178" x="5329238" y="3178175"/>
          <p14:tracePt t="98182" x="5341938" y="3178175"/>
          <p14:tracePt t="98195" x="5353050" y="3178175"/>
          <p14:tracePt t="98213" x="5365750" y="3178175"/>
          <p14:tracePt t="98228" x="5365750" y="3190875"/>
          <p14:tracePt t="98229" x="5378450" y="3190875"/>
          <p14:tracePt t="98245" x="5391150" y="3190875"/>
          <p14:tracePt t="98269" x="5403850" y="3190875"/>
          <p14:tracePt t="98278" x="5416550" y="3190875"/>
          <p14:tracePt t="98325" x="5429250" y="3190875"/>
          <p14:tracePt t="98421" x="5441950" y="3190875"/>
          <p14:tracePt t="98477" x="5441950" y="3178175"/>
          <p14:tracePt t="98565" x="5441950" y="3154363"/>
          <p14:tracePt t="98589" x="5429250" y="3141663"/>
          <p14:tracePt t="98637" x="5416550" y="3128963"/>
          <p14:tracePt t="98661" x="5416550" y="3116263"/>
          <p14:tracePt t="98693" x="5403850" y="3103563"/>
          <p14:tracePt t="99381" x="5391150" y="3103563"/>
          <p14:tracePt t="100781" x="5378450" y="3103563"/>
          <p14:tracePt t="102221" x="5365750" y="3103563"/>
          <p14:tracePt t="102229" x="5353050" y="3103563"/>
          <p14:tracePt t="102245" x="5316538" y="3103563"/>
          <p14:tracePt t="102245" x="5303838" y="3103563"/>
          <p14:tracePt t="102261" x="5278438" y="3103563"/>
          <p14:tracePt t="102262" x="5253038" y="3103563"/>
          <p14:tracePt t="102278" x="5216525" y="3103563"/>
          <p14:tracePt t="102278" x="5203825" y="3103563"/>
          <p14:tracePt t="102295" x="5165725" y="3103563"/>
          <p14:tracePt t="102311" x="5129213" y="3103563"/>
          <p14:tracePt t="102312" x="5103813" y="3103563"/>
          <p14:tracePt t="102317" x="5091113" y="3103563"/>
          <p14:tracePt t="102328" x="5065713" y="3103563"/>
          <p14:tracePt t="102333" x="5040313" y="3103563"/>
          <p14:tracePt t="102345" x="5016500" y="3103563"/>
          <p14:tracePt t="102349" x="5003800" y="3103563"/>
          <p14:tracePt t="102361" x="4978400" y="3103563"/>
          <p14:tracePt t="102364" x="4940300" y="3103563"/>
          <p14:tracePt t="102378" x="4903788" y="3103563"/>
          <p14:tracePt t="102380" x="4865688" y="3103563"/>
          <p14:tracePt t="102395" x="4852988" y="3103563"/>
          <p14:tracePt t="102397" x="4803775" y="3103563"/>
          <p14:tracePt t="102411" x="4778375" y="3103563"/>
          <p14:tracePt t="102414" x="4727575" y="3103563"/>
          <p14:tracePt t="102428" x="4703763" y="3103563"/>
          <p14:tracePt t="102430" x="4665663" y="3103563"/>
          <p14:tracePt t="102445" x="4616450" y="3090863"/>
          <p14:tracePt t="102445" x="4591050" y="3090863"/>
          <p14:tracePt t="102461" x="4552950" y="3078163"/>
          <p14:tracePt t="102462" x="4516438" y="3078163"/>
          <p14:tracePt t="102478" x="4491038" y="3065463"/>
          <p14:tracePt t="102480" x="4478338" y="3065463"/>
          <p14:tracePt t="102495" x="4440238" y="3065463"/>
          <p14:tracePt t="102497" x="4403725" y="3065463"/>
          <p14:tracePt t="102511" x="4365625" y="3065463"/>
          <p14:tracePt t="102512" x="4327525" y="3065463"/>
          <p14:tracePt t="102517" x="4278313" y="3065463"/>
          <p14:tracePt t="102528" x="4240213" y="3065463"/>
          <p14:tracePt t="102533" x="4178300" y="3065463"/>
          <p14:tracePt t="102545" x="4140200" y="3065463"/>
          <p14:tracePt t="102549" x="4090988" y="3065463"/>
          <p14:tracePt t="102561" x="4040188" y="3065463"/>
          <p14:tracePt t="102565" x="4002088" y="3065463"/>
          <p14:tracePt t="102578" x="3978275" y="3065463"/>
          <p14:tracePt t="102581" x="3952875" y="3065463"/>
          <p14:tracePt t="102597" x="3927475" y="3065463"/>
          <p14:tracePt t="102611" x="3902075" y="3054350"/>
          <p14:tracePt t="102614" x="3890963" y="3054350"/>
          <p14:tracePt t="102628" x="3865563" y="3054350"/>
          <p14:tracePt t="102630" x="3827463" y="3041650"/>
          <p14:tracePt t="102645" x="3814763" y="3041650"/>
          <p14:tracePt t="102661" x="3802063" y="3041650"/>
          <p14:tracePt t="102662" x="3790950" y="3041650"/>
          <p14:tracePt t="102678" x="3778250" y="3041650"/>
          <p14:tracePt t="102695" x="3765550" y="3028950"/>
          <p14:tracePt t="102711" x="3752850" y="3028950"/>
          <p14:tracePt t="102712" x="3740150" y="3028950"/>
          <p14:tracePt t="102717" x="3714750" y="3016250"/>
          <p14:tracePt t="102728" x="3702050" y="3016250"/>
          <p14:tracePt t="102749" x="3689350" y="3016250"/>
          <p14:tracePt t="102778" x="3665538" y="3016250"/>
          <p14:tracePt t="102795" x="3652838" y="3003550"/>
          <p14:tracePt t="102821" x="3640138" y="3003550"/>
          <p14:tracePt t="102861" x="3614738" y="2990850"/>
          <p14:tracePt t="102917" x="3602038" y="2990850"/>
          <p14:tracePt t="102933" x="3589338" y="2978150"/>
          <p14:tracePt t="102949" x="3578225" y="2965450"/>
          <p14:tracePt t="102981" x="3565525" y="2965450"/>
          <p14:tracePt t="103085" x="3552825" y="2965450"/>
          <p14:tracePt t="103109" x="3540125" y="2952750"/>
          <p14:tracePt t="103150" x="3527425" y="2952750"/>
          <p14:tracePt t="103173" x="3514725" y="2952750"/>
          <p14:tracePt t="103195" x="3502025" y="2952750"/>
          <p14:tracePt t="103211" x="3478213" y="2941638"/>
          <p14:tracePt t="103229" x="3465513" y="2928938"/>
          <p14:tracePt t="103997" x="3478213" y="2928938"/>
          <p14:tracePt t="104011" x="3514725" y="2941638"/>
          <p14:tracePt t="104014" x="3552825" y="2941638"/>
          <p14:tracePt t="104028" x="3589338" y="2941638"/>
          <p14:tracePt t="104030" x="3614738" y="2941638"/>
          <p14:tracePt t="104045" x="3640138" y="2952750"/>
          <p14:tracePt t="104047" x="3678238" y="2952750"/>
          <p14:tracePt t="104061" x="3740150" y="2965450"/>
          <p14:tracePt t="104062" x="3790950" y="2978150"/>
          <p14:tracePt t="104078" x="3840163" y="2990850"/>
          <p14:tracePt t="104080" x="3890963" y="2990850"/>
          <p14:tracePt t="104094" x="3965575" y="3003550"/>
          <p14:tracePt t="104097" x="4014788" y="3016250"/>
          <p14:tracePt t="104111" x="4078288" y="3016250"/>
          <p14:tracePt t="104112" x="4090988" y="3016250"/>
          <p14:tracePt t="104117" x="4127500" y="3028950"/>
          <p14:tracePt t="104128" x="4178300" y="3028950"/>
          <p14:tracePt t="104133" x="4227513" y="3041650"/>
          <p14:tracePt t="104148" x="4278313" y="3041650"/>
          <p14:tracePt t="104148" x="4291013" y="3054350"/>
          <p14:tracePt t="104161" x="4327525" y="3054350"/>
          <p14:tracePt t="104167" x="4365625" y="3054350"/>
          <p14:tracePt t="104178" x="4391025" y="3054350"/>
          <p14:tracePt t="104181" x="4416425" y="3054350"/>
          <p14:tracePt t="104194" x="4440238" y="3054350"/>
          <p14:tracePt t="104197" x="4478338" y="3078163"/>
          <p14:tracePt t="104211" x="4516438" y="3078163"/>
          <p14:tracePt t="104214" x="4527550" y="3078163"/>
          <p14:tracePt t="104228" x="4552950" y="3078163"/>
          <p14:tracePt t="104229" x="4565650" y="3090863"/>
          <p14:tracePt t="104245" x="4616450" y="3090863"/>
          <p14:tracePt t="104245" x="4640263" y="3090863"/>
          <p14:tracePt t="104261" x="4665663" y="3090863"/>
          <p14:tracePt t="104262" x="4703763" y="3090863"/>
          <p14:tracePt t="104278" x="4740275" y="3090863"/>
          <p14:tracePt t="104278" x="4778375" y="3090863"/>
          <p14:tracePt t="104294" x="4791075" y="3090863"/>
          <p14:tracePt t="104295" x="4852988" y="3103563"/>
          <p14:tracePt t="104301" x="4865688" y="3103563"/>
          <p14:tracePt t="104311" x="4891088" y="3103563"/>
          <p14:tracePt t="104328" x="4929188" y="3103563"/>
          <p14:tracePt t="104330" x="4940300" y="3103563"/>
          <p14:tracePt t="104333" x="4978400" y="3116263"/>
          <p14:tracePt t="104344" x="4978400" y="3128963"/>
          <p14:tracePt t="104349" x="5003800" y="3128963"/>
          <p14:tracePt t="104361" x="5016500" y="3128963"/>
          <p14:tracePt t="104364" x="5029200" y="3128963"/>
          <p14:tracePt t="104378" x="5040313" y="3128963"/>
          <p14:tracePt t="104395" x="5053013" y="3128963"/>
          <p14:tracePt t="104429" x="5065713" y="3128963"/>
          <p14:tracePt t="104453" x="5091113" y="3128963"/>
          <p14:tracePt t="104461" x="5103813" y="3141663"/>
          <p14:tracePt t="104478" x="5129213" y="3154363"/>
          <p14:tracePt t="104501" x="5153025" y="3165475"/>
          <p14:tracePt t="104511" x="5165725" y="3165475"/>
          <p14:tracePt t="104517" x="5178425" y="3178175"/>
          <p14:tracePt t="104549" x="5191125" y="3178175"/>
          <p14:tracePt t="104565" x="5203825" y="3178175"/>
          <p14:tracePt t="104589" x="5216525" y="3190875"/>
          <p14:tracePt t="104611" x="5229225" y="3190875"/>
          <p14:tracePt t="104612" x="5241925" y="3203575"/>
          <p14:tracePt t="104613" x="5253038" y="3203575"/>
          <p14:tracePt t="104629" x="5265738" y="3216275"/>
          <p14:tracePt t="104645" x="5278438" y="3216275"/>
          <p14:tracePt t="104645" x="5291138" y="3216275"/>
          <p14:tracePt t="104661" x="5303838" y="3216275"/>
          <p14:tracePt t="104678" x="5316538" y="3216275"/>
          <p14:tracePt t="104678" x="5329238" y="3228975"/>
          <p14:tracePt t="105053" x="5303838" y="3228975"/>
          <p14:tracePt t="105069" x="5291138" y="3228975"/>
          <p14:tracePt t="105101" x="5265738" y="3228975"/>
          <p14:tracePt t="105173" x="5253038" y="3228975"/>
          <p14:tracePt t="105194" x="5241925" y="3216275"/>
          <p14:tracePt t="105211" x="5229225" y="3216275"/>
          <p14:tracePt t="105261" x="5216525" y="3216275"/>
          <p14:tracePt t="105317" x="5191125" y="3216275"/>
          <p14:tracePt t="105349" x="5178425" y="3216275"/>
          <p14:tracePt t="105373" x="5153025" y="3216275"/>
          <p14:tracePt t="105394" x="5141913" y="3216275"/>
          <p14:tracePt t="105413" x="5116513" y="3216275"/>
          <p14:tracePt t="105437" x="5103813" y="3216275"/>
          <p14:tracePt t="105445" x="5091113" y="3216275"/>
          <p14:tracePt t="105461" x="5078413" y="3216275"/>
          <p14:tracePt t="105485" x="5065713" y="3216275"/>
          <p14:tracePt t="105501" x="5053013" y="3216275"/>
          <p14:tracePt t="105533" x="5040313" y="3216275"/>
          <p14:tracePt t="105565" x="5029200" y="3216275"/>
          <p14:tracePt t="105605" x="5016500" y="3216275"/>
          <p14:tracePt t="105629" x="5003800" y="3216275"/>
          <p14:tracePt t="106589" x="4965700" y="3216275"/>
          <p14:tracePt t="106611" x="4953000" y="3216275"/>
          <p14:tracePt t="106611" x="4940300" y="3216275"/>
          <p14:tracePt t="106614" x="4916488" y="3216275"/>
          <p14:tracePt t="106628" x="4903788" y="3228975"/>
          <p14:tracePt t="106629" x="4865688" y="3228975"/>
          <p14:tracePt t="106645" x="4829175" y="3254375"/>
          <p14:tracePt t="106647" x="4778375" y="3254375"/>
          <p14:tracePt t="106661" x="4765675" y="3267075"/>
          <p14:tracePt t="106662" x="4727575" y="3267075"/>
          <p14:tracePt t="106678" x="4703763" y="3267075"/>
          <p14:tracePt t="106678" x="4678363" y="3278188"/>
          <p14:tracePt t="106694" x="4665663" y="3278188"/>
          <p14:tracePt t="106695" x="4616450" y="3278188"/>
          <p14:tracePt t="106711" x="4565650" y="3303588"/>
          <p14:tracePt t="106714" x="4527550" y="3303588"/>
          <p14:tracePt t="106717" x="4491038" y="3303588"/>
          <p14:tracePt t="106728" x="4465638" y="3303588"/>
          <p14:tracePt t="106733" x="4427538" y="3316288"/>
          <p14:tracePt t="106744" x="4391025" y="3316288"/>
          <p14:tracePt t="106749" x="4314825" y="3328988"/>
          <p14:tracePt t="106761" x="4291013" y="3328988"/>
          <p14:tracePt t="106765" x="4240213" y="3354388"/>
          <p14:tracePt t="106778" x="4227513" y="3354388"/>
          <p14:tracePt t="106780" x="4178300" y="3367088"/>
          <p14:tracePt t="106794" x="4165600" y="3367088"/>
          <p14:tracePt t="106797" x="4140200" y="3367088"/>
          <p14:tracePt t="106811" x="4103688" y="3367088"/>
          <p14:tracePt t="106814" x="4078288" y="3378200"/>
          <p14:tracePt t="106830" x="4065588" y="3378200"/>
          <p14:tracePt t="106845" x="4040188" y="3390900"/>
          <p14:tracePt t="106861" x="4014788" y="3390900"/>
          <p14:tracePt t="106878" x="4014788" y="3403600"/>
          <p14:tracePt t="106878" x="4002088" y="3403600"/>
          <p14:tracePt t="106911" x="3978275" y="3403600"/>
          <p14:tracePt t="106912" x="3965575" y="3403600"/>
          <p14:tracePt t="106917" x="3952875" y="3403600"/>
          <p14:tracePt t="106928" x="3940175" y="3403600"/>
          <p14:tracePt t="106944" x="3927475" y="3403600"/>
          <p14:tracePt t="106948" x="3890963" y="3403600"/>
          <p14:tracePt t="106965" x="3878263" y="3403600"/>
          <p14:tracePt t="106978" x="3865563" y="3403600"/>
          <p14:tracePt t="106980" x="3852863" y="3403600"/>
          <p14:tracePt t="106997" x="3814763" y="3403600"/>
          <p14:tracePt t="107011" x="3802063" y="3403600"/>
          <p14:tracePt t="107014" x="3790950" y="3403600"/>
          <p14:tracePt t="107027" x="3765550" y="3403600"/>
          <p14:tracePt t="107028" x="3752850" y="3403600"/>
          <p14:tracePt t="107045" x="3727450" y="3403600"/>
          <p14:tracePt t="107047" x="3714750" y="3403600"/>
          <p14:tracePt t="107061" x="3678238" y="3403600"/>
          <p14:tracePt t="107061" x="3665538" y="3403600"/>
          <p14:tracePt t="107078" x="3640138" y="3403600"/>
          <p14:tracePt t="107078" x="3627438" y="3403600"/>
          <p14:tracePt t="107094" x="3602038" y="3403600"/>
          <p14:tracePt t="107111" x="3589338" y="3403600"/>
          <p14:tracePt t="107117" x="3565525" y="3403600"/>
          <p14:tracePt t="107146" x="3552825" y="3403600"/>
          <p14:tracePt t="107167" x="3527425" y="3403600"/>
          <p14:tracePt t="107181" x="3514725" y="3403600"/>
          <p14:tracePt t="107194" x="3489325" y="3403600"/>
          <p14:tracePt t="107197" x="3489325" y="3416300"/>
          <p14:tracePt t="107211" x="3478213" y="3416300"/>
          <p14:tracePt t="107214" x="3452813" y="3416300"/>
          <p14:tracePt t="107230" x="3440113" y="3416300"/>
          <p14:tracePt t="107244" x="3414713" y="3416300"/>
          <p14:tracePt t="107245" x="3402013" y="3416300"/>
          <p14:tracePt t="107261" x="3389313" y="3416300"/>
          <p14:tracePt t="107278" x="3365500" y="3416300"/>
          <p14:tracePt t="107278" x="3352800" y="3416300"/>
          <p14:tracePt t="107294" x="3340100" y="3416300"/>
          <p14:tracePt t="107295" x="3327400" y="3416300"/>
          <p14:tracePt t="107311" x="3314700" y="3416300"/>
          <p14:tracePt t="107311" x="3302000" y="3416300"/>
          <p14:tracePt t="107317" x="3276600" y="3416300"/>
          <p14:tracePt t="107328" x="3252788" y="3416300"/>
          <p14:tracePt t="107333" x="3240088" y="3416300"/>
          <p14:tracePt t="107344" x="3201988" y="3416300"/>
          <p14:tracePt t="107349" x="3176588" y="3416300"/>
          <p14:tracePt t="107361" x="3152775" y="3416300"/>
          <p14:tracePt t="107378" x="3127375" y="3416300"/>
          <p14:tracePt t="107394" x="3114675" y="3416300"/>
          <p14:tracePt t="107397" x="3101975" y="3416300"/>
          <p14:tracePt t="107428" x="3089275" y="3416300"/>
          <p14:tracePt t="107444" x="3076575" y="3416300"/>
          <p14:tracePt t="107461" x="3065463" y="3416300"/>
          <p14:tracePt t="107478" x="3052763" y="3416300"/>
          <p14:tracePt t="107501" x="3040063" y="3416300"/>
          <p14:tracePt t="107549" x="3027363" y="3416300"/>
          <p14:tracePt t="107561" x="3014663" y="3416300"/>
          <p14:tracePt t="107564" x="3014663" y="3403600"/>
          <p14:tracePt t="107580" x="3001963" y="3403600"/>
          <p14:tracePt t="107621" x="2989263" y="3403600"/>
          <p14:tracePt t="107637" x="2976563" y="3403600"/>
          <p14:tracePt t="107661" x="2963863" y="3403600"/>
          <p14:tracePt t="107709" x="2940050" y="3403600"/>
          <p14:tracePt t="107773" x="2927350" y="3403600"/>
          <p14:tracePt t="107845" x="2914650" y="3403600"/>
          <p14:tracePt t="107877" x="2901950" y="3403600"/>
          <p14:tracePt t="107894" x="2889250" y="3390900"/>
          <p14:tracePt t="107933" x="2876550" y="3390900"/>
          <p14:tracePt t="107981" x="2863850" y="3390900"/>
          <p14:tracePt t="108021" x="2852738" y="3390900"/>
          <p14:tracePt t="108045" x="2827338" y="3378200"/>
          <p14:tracePt t="108085" x="2814638" y="3378200"/>
          <p14:tracePt t="108109" x="2801938" y="3378200"/>
          <p14:tracePt t="108128" x="2789238" y="3367088"/>
          <p14:tracePt t="108167" x="2776538" y="3367088"/>
          <p14:tracePt t="108197" x="2763838" y="3367088"/>
          <p14:tracePt t="108285" x="2752725" y="3367088"/>
          <p14:tracePt t="108317" x="2740025" y="3367088"/>
          <p14:tracePt t="108437" x="2727325" y="3367088"/>
          <p14:tracePt t="108468" x="2714625" y="3367088"/>
          <p14:tracePt t="109085" x="2701925" y="3354388"/>
          <p14:tracePt t="109333" x="2701925" y="3341688"/>
          <p14:tracePt t="110629" x="2701925" y="3328988"/>
          <p14:tracePt t="110661" x="2740025" y="3328988"/>
          <p14:tracePt t="110677" x="2763838" y="3328988"/>
          <p14:tracePt t="110694" x="2789238" y="3328988"/>
          <p14:tracePt t="110711" x="2801938" y="3316288"/>
          <p14:tracePt t="110711" x="2840038" y="3303588"/>
          <p14:tracePt t="110717" x="2863850" y="3303588"/>
          <p14:tracePt t="110727" x="2927350" y="3278188"/>
          <p14:tracePt t="110744" x="2963863" y="3267075"/>
          <p14:tracePt t="110745" x="3052763" y="3254375"/>
          <p14:tracePt t="110749" x="3089275" y="3254375"/>
          <p14:tracePt t="110761" x="3127375" y="3254375"/>
          <p14:tracePt t="110764" x="3189288" y="3254375"/>
          <p14:tracePt t="110777" x="3214688" y="3241675"/>
          <p14:tracePt t="110780" x="3252788" y="3228975"/>
          <p14:tracePt t="110794" x="3302000" y="3216275"/>
          <p14:tracePt t="110797" x="3340100" y="3216275"/>
          <p14:tracePt t="110811" x="3402013" y="3203575"/>
          <p14:tracePt t="110813" x="3452813" y="3203575"/>
          <p14:tracePt t="110827" x="3514725" y="3190875"/>
          <p14:tracePt t="110830" x="3578225" y="3190875"/>
          <p14:tracePt t="110844" x="3627438" y="3178175"/>
          <p14:tracePt t="110845" x="3689350" y="3165475"/>
          <p14:tracePt t="110861" x="3740150" y="3165475"/>
          <p14:tracePt t="110863" x="3802063" y="3154363"/>
          <p14:tracePt t="110877" x="3840163" y="3154363"/>
          <p14:tracePt t="110878" x="3878263" y="3141663"/>
          <p14:tracePt t="110894" x="3902075" y="3141663"/>
          <p14:tracePt t="110896" x="3940175" y="3141663"/>
          <p14:tracePt t="110911" x="3978275" y="3128963"/>
          <p14:tracePt t="110913" x="3990975" y="3128963"/>
          <p14:tracePt t="110927" x="4027488" y="3128963"/>
          <p14:tracePt t="110928" x="4065588" y="3116263"/>
          <p14:tracePt t="110933" x="4114800" y="3116263"/>
          <p14:tracePt t="110944" x="4152900" y="3103563"/>
          <p14:tracePt t="110949" x="4227513" y="3103563"/>
          <p14:tracePt t="110961" x="4265613" y="3090863"/>
          <p14:tracePt t="110964" x="4314825" y="3090863"/>
          <p14:tracePt t="110977" x="4378325" y="3065463"/>
          <p14:tracePt t="110980" x="4452938" y="3065463"/>
          <p14:tracePt t="110994" x="4516438" y="3065463"/>
          <p14:tracePt t="110997" x="4565650" y="3065463"/>
          <p14:tracePt t="111011" x="4627563" y="3065463"/>
          <p14:tracePt t="111013" x="4678363" y="3065463"/>
          <p14:tracePt t="111027" x="4727575" y="3065463"/>
          <p14:tracePt t="111030" x="4765675" y="3065463"/>
          <p14:tracePt t="111044" x="4791075" y="3065463"/>
          <p14:tracePt t="111045" x="4829175" y="3065463"/>
          <p14:tracePt t="111061" x="4865688" y="3065463"/>
          <p14:tracePt t="111063" x="4891088" y="3065463"/>
          <p14:tracePt t="111077" x="4903788" y="3065463"/>
          <p14:tracePt t="111078" x="4916488" y="3065463"/>
          <p14:tracePt t="111094" x="4940300" y="3065463"/>
          <p14:tracePt t="111094" x="4953000" y="3065463"/>
          <p14:tracePt t="111111" x="4965700" y="3065463"/>
          <p14:tracePt t="111111" x="5003800" y="3065463"/>
          <p14:tracePt t="111127" x="5040313" y="3065463"/>
          <p14:tracePt t="111128" x="5053013" y="3054350"/>
          <p14:tracePt t="111133" x="5078413" y="3054350"/>
          <p14:tracePt t="111147" x="5091113" y="3054350"/>
          <p14:tracePt t="111148" x="5103813" y="3054350"/>
          <p14:tracePt t="111161" x="5116513" y="3054350"/>
          <p14:tracePt t="111166" x="5129213" y="3054350"/>
          <p14:tracePt t="111177" x="5141913" y="3054350"/>
          <p14:tracePt t="111213" x="5153025" y="3054350"/>
          <p14:tracePt t="111245" x="5165725" y="3054350"/>
          <p14:tracePt t="111261" x="5178425" y="3041650"/>
          <p14:tracePt t="111277" x="5178425" y="3028950"/>
          <p14:tracePt t="111357" x="5191125" y="3028950"/>
          <p14:tracePt t="111381" x="5203825" y="3028950"/>
          <p14:tracePt t="111394" x="5216525" y="3028950"/>
          <p14:tracePt t="111397" x="5216525" y="3016250"/>
          <p14:tracePt t="111411" x="5229225" y="3016250"/>
          <p14:tracePt t="111413" x="5253038" y="3003550"/>
          <p14:tracePt t="111429" x="5278438" y="3003550"/>
          <p14:tracePt t="111444" x="5303838" y="3003550"/>
          <p14:tracePt t="111461" x="5329238" y="2990850"/>
          <p14:tracePt t="111464" x="5329238" y="2978150"/>
          <p14:tracePt t="111494" x="5341938" y="2978150"/>
          <p14:tracePt t="111511" x="5365750" y="2978150"/>
          <p14:tracePt t="111527" x="5378450" y="2978150"/>
          <p14:tracePt t="111533" x="5391150" y="2965450"/>
          <p14:tracePt t="111544" x="5403850" y="2965450"/>
          <p14:tracePt t="111549" x="5416550" y="2965450"/>
          <p14:tracePt t="111561" x="5441950" y="2952750"/>
          <p14:tracePt t="111564" x="5454650" y="2952750"/>
          <p14:tracePt t="111577" x="5478463" y="2952750"/>
          <p14:tracePt t="111580" x="5491163" y="2952750"/>
          <p14:tracePt t="111594" x="5503863" y="2952750"/>
          <p14:tracePt t="111597" x="5529263" y="2952750"/>
          <p14:tracePt t="111611" x="5541963" y="2952750"/>
          <p14:tracePt t="111613" x="5565775" y="2952750"/>
          <p14:tracePt t="111629" x="5578475" y="2941638"/>
          <p14:tracePt t="111644" x="5591175" y="2941638"/>
          <p14:tracePt t="111661" x="5603875" y="2941638"/>
          <p14:tracePt t="111663" x="5629275" y="2941638"/>
          <p14:tracePt t="111677" x="5665788" y="2928938"/>
          <p14:tracePt t="111694" x="5691188" y="2928938"/>
          <p14:tracePt t="111694" x="5703888" y="2928938"/>
          <p14:tracePt t="111710" x="5716588" y="2928938"/>
          <p14:tracePt t="111711" x="5741988" y="2928938"/>
          <p14:tracePt t="111821" x="5754688" y="2928938"/>
          <p14:tracePt t="111868" x="5778500" y="2928938"/>
          <p14:tracePt t="111893" x="5791200" y="2928938"/>
          <p14:tracePt t="111917" x="5816600" y="2928938"/>
          <p14:tracePt t="111927" x="5829300" y="2928938"/>
          <p14:tracePt t="111944" x="5854700" y="2928938"/>
          <p14:tracePt t="111949" x="5867400" y="2928938"/>
          <p14:tracePt t="111961" x="5878513" y="2928938"/>
          <p14:tracePt t="111964" x="5903913" y="2928938"/>
          <p14:tracePt t="111977" x="5916613" y="2928938"/>
          <p14:tracePt t="111980" x="5929313" y="2928938"/>
          <p14:tracePt t="111994" x="5942013" y="2928938"/>
          <p14:tracePt t="111996" x="5954713" y="2928938"/>
          <p14:tracePt t="112011" x="5967413" y="2928938"/>
          <p14:tracePt t="112027" x="5991225" y="2928938"/>
          <p14:tracePt t="112101" x="5991225" y="2941638"/>
          <p14:tracePt t="112111" x="5978525" y="2941638"/>
          <p14:tracePt t="112127" x="5967413" y="2941638"/>
          <p14:tracePt t="112128" x="5954713" y="2941638"/>
          <p14:tracePt t="112132" x="5942013" y="2941638"/>
          <p14:tracePt t="112148" x="5916613" y="2941638"/>
          <p14:tracePt t="112161" x="5878513" y="2941638"/>
          <p14:tracePt t="112167" x="5867400" y="2941638"/>
          <p14:tracePt t="112177" x="5829300" y="2941638"/>
          <p14:tracePt t="112181" x="5791200" y="2941638"/>
          <p14:tracePt t="112194" x="5754688" y="2941638"/>
          <p14:tracePt t="112197" x="5716588" y="2941638"/>
          <p14:tracePt t="112211" x="5678488" y="2941638"/>
          <p14:tracePt t="112213" x="5665788" y="2941638"/>
          <p14:tracePt t="112227" x="5616575" y="2941638"/>
          <p14:tracePt t="112230" x="5591175" y="2941638"/>
          <p14:tracePt t="112244" x="5541963" y="2941638"/>
          <p14:tracePt t="112245" x="5503863" y="2941638"/>
          <p14:tracePt t="112261" x="5465763" y="2941638"/>
          <p14:tracePt t="112261" x="5429250" y="2941638"/>
          <p14:tracePt t="112277" x="5403850" y="2941638"/>
          <p14:tracePt t="112294" x="5391150" y="2941638"/>
          <p14:tracePt t="112437" x="5416550" y="2941638"/>
          <p14:tracePt t="112444" x="5441950" y="2941638"/>
          <p14:tracePt t="112461" x="5465763" y="2941638"/>
          <p14:tracePt t="112461" x="5491163" y="2941638"/>
          <p14:tracePt t="112477" x="5516563" y="2941638"/>
          <p14:tracePt t="112478" x="5541963" y="2941638"/>
          <p14:tracePt t="112494" x="5565775" y="2941638"/>
          <p14:tracePt t="112495" x="5578475" y="2941638"/>
          <p14:tracePt t="112511" x="5603875" y="2941638"/>
          <p14:tracePt t="112511" x="5629275" y="2941638"/>
          <p14:tracePt t="112527" x="5654675" y="2941638"/>
          <p14:tracePt t="112528" x="5665788" y="2941638"/>
          <p14:tracePt t="112533" x="5678488" y="2941638"/>
          <p14:tracePt t="112544" x="5691188" y="2941638"/>
          <p14:tracePt t="112549" x="5703888" y="2941638"/>
          <p14:tracePt t="112581" x="5729288" y="2941638"/>
          <p14:tracePt t="112594" x="5741988" y="2941638"/>
          <p14:tracePt t="112610" x="5767388" y="2941638"/>
          <p14:tracePt t="112612" x="5778500" y="2941638"/>
          <p14:tracePt t="112628" x="5803900" y="2941638"/>
          <p14:tracePt t="112661" x="5816600" y="2941638"/>
          <p14:tracePt t="112685" x="5842000" y="2941638"/>
          <p14:tracePt t="112701" x="5854700" y="2928938"/>
          <p14:tracePt t="112741" x="5867400" y="2928938"/>
          <p14:tracePt t="112760" x="5878513" y="2928938"/>
          <p14:tracePt t="112764" x="5891213" y="2928938"/>
          <p14:tracePt t="112777" x="5929313" y="2928938"/>
          <p14:tracePt t="112794" x="5942013" y="2928938"/>
          <p14:tracePt t="112796" x="5967413" y="2928938"/>
          <p14:tracePt t="112810" x="5978525" y="2928938"/>
          <p14:tracePt t="112827" x="6003925" y="2928938"/>
          <p14:tracePt t="114013" x="6003925" y="2941638"/>
          <p14:tracePt t="114045" x="5991225" y="2941638"/>
          <p14:tracePt t="114061" x="5978525" y="2941638"/>
          <p14:tracePt t="114093" x="5967413" y="2941638"/>
          <p14:tracePt t="114110" x="5954713" y="2941638"/>
          <p14:tracePt t="114111" x="5942013" y="2941638"/>
          <p14:tracePt t="114127" x="5916613" y="2952750"/>
          <p14:tracePt t="114144" x="5903913" y="2952750"/>
          <p14:tracePt t="114148" x="5891213" y="2952750"/>
          <p14:tracePt t="114177" x="5878513" y="2952750"/>
          <p14:tracePt t="114177" x="5842000" y="2965450"/>
          <p14:tracePt t="114194" x="5829300" y="2965450"/>
          <p14:tracePt t="114196" x="5816600" y="2965450"/>
          <p14:tracePt t="114210" x="5803900" y="2965450"/>
          <p14:tracePt t="114213" x="5791200" y="2965450"/>
          <p14:tracePt t="114227" x="5778500" y="2965450"/>
          <p14:tracePt t="114244" x="5767388" y="2978150"/>
          <p14:tracePt t="114277" x="5754688" y="2978150"/>
          <p14:tracePt t="114277" x="5741988" y="2978150"/>
          <p14:tracePt t="114301" x="5729288" y="2978150"/>
          <p14:tracePt t="114310" x="5716588" y="2978150"/>
          <p14:tracePt t="114327" x="5703888" y="2978150"/>
          <p14:tracePt t="114344" x="5691188" y="2978150"/>
          <p14:tracePt t="114360" x="5678488" y="2978150"/>
          <p14:tracePt t="114364" x="5665788" y="2978150"/>
          <p14:tracePt t="114394" x="5654675" y="2978150"/>
          <p14:tracePt t="114410" x="5641975" y="2978150"/>
          <p14:tracePt t="114427" x="5629275" y="2978150"/>
          <p14:tracePt t="114444" x="5616575" y="2978150"/>
          <p14:tracePt t="114445" x="5603875" y="2978150"/>
          <p14:tracePt t="114460" x="5591175" y="2978150"/>
          <p14:tracePt t="114477" x="5565775" y="2978150"/>
          <p14:tracePt t="114477" x="5541963" y="2978150"/>
          <p14:tracePt t="114494" x="5516563" y="2978150"/>
          <p14:tracePt t="114510" x="5503863" y="2978150"/>
          <p14:tracePt t="114511" x="5478463" y="2978150"/>
          <p14:tracePt t="114527" x="5465763" y="2978150"/>
          <p14:tracePt t="114528" x="5441950" y="2978150"/>
          <p14:tracePt t="114544" x="5416550" y="2978150"/>
          <p14:tracePt t="114544" x="5391150" y="2978150"/>
          <p14:tracePt t="114560" x="5365750" y="2978150"/>
          <p14:tracePt t="114565" x="5353050" y="2978150"/>
          <p14:tracePt t="114577" x="5341938" y="2978150"/>
          <p14:tracePt t="114580" x="5329238" y="2978150"/>
          <p14:tracePt t="114594" x="5316538" y="2978150"/>
          <p14:tracePt t="114596" x="5303838" y="2978150"/>
          <p14:tracePt t="114627" x="5291138" y="2978150"/>
          <p14:tracePt t="114629" x="5278438" y="2978150"/>
          <p14:tracePt t="114644" x="5265738" y="2978150"/>
          <p14:tracePt t="114773" x="5253038" y="2978150"/>
          <p14:tracePt t="114794" x="5229225" y="2978150"/>
          <p14:tracePt t="114829" x="5216525" y="2978150"/>
          <p14:tracePt t="114844" x="5203825" y="2978150"/>
          <p14:tracePt t="114861" x="5191125" y="2978150"/>
          <p14:tracePt t="114884" x="5165725" y="2978150"/>
          <p14:tracePt t="114893" x="5153025" y="2978150"/>
          <p14:tracePt t="114910" x="5141913" y="2978150"/>
          <p14:tracePt t="114927" x="5129213" y="2965450"/>
          <p14:tracePt t="115013" x="5116513" y="2965450"/>
          <p14:tracePt t="115028" x="5103813" y="2965450"/>
          <p14:tracePt t="115044" x="5091113" y="2965450"/>
          <p14:tracePt t="115060" x="5065713" y="2952750"/>
          <p14:tracePt t="115077" x="5040313" y="2952750"/>
          <p14:tracePt t="115077" x="5029200" y="2952750"/>
          <p14:tracePt t="115094" x="5003800" y="2941638"/>
          <p14:tracePt t="115094" x="4991100" y="2941638"/>
          <p14:tracePt t="115110" x="4953000" y="2928938"/>
          <p14:tracePt t="115111" x="4940300" y="2928938"/>
          <p14:tracePt t="115127" x="4916488" y="2916238"/>
          <p14:tracePt t="115127" x="4891088" y="2916238"/>
          <p14:tracePt t="115144" x="4840288" y="2916238"/>
          <p14:tracePt t="115144" x="4816475" y="2903538"/>
          <p14:tracePt t="115148" x="4791075" y="2903538"/>
          <p14:tracePt t="115160" x="4778375" y="2890838"/>
          <p14:tracePt t="115167" x="4740275" y="2890838"/>
          <p14:tracePt t="115177" x="4727575" y="2890838"/>
          <p14:tracePt t="115180" x="4716463" y="2890838"/>
          <p14:tracePt t="115194" x="4703763" y="2890838"/>
          <p14:tracePt t="115212" x="4691063" y="2890838"/>
          <p14:tracePt t="115244" x="4678363" y="2878138"/>
          <p14:tracePt t="116237" x="4665663" y="2878138"/>
          <p14:tracePt t="116325" x="4652963" y="2878138"/>
          <p14:tracePt t="116344" x="4640263" y="2878138"/>
          <p14:tracePt t="118693" x="4627563" y="2878138"/>
          <p14:tracePt t="118710" x="4627563" y="2890838"/>
          <p14:tracePt t="118727" x="4627563" y="2903538"/>
          <p14:tracePt t="118748" x="4640263" y="2916238"/>
          <p14:tracePt t="118765" x="4640263" y="2928938"/>
          <p14:tracePt t="118777" x="4652963" y="2941638"/>
          <p14:tracePt t="118805" x="4652963" y="2965450"/>
          <p14:tracePt t="118829" x="4678363" y="2990850"/>
          <p14:tracePt t="118869" x="4678363" y="3003550"/>
          <p14:tracePt t="118877" x="4691063" y="3016250"/>
          <p14:tracePt t="118901" x="4703763" y="3041650"/>
          <p14:tracePt t="118916" x="4716463" y="3078163"/>
          <p14:tracePt t="118927" x="4727575" y="3078163"/>
          <p14:tracePt t="118943" x="4727575" y="3090863"/>
          <p14:tracePt t="118944" x="4740275" y="3103563"/>
          <p14:tracePt t="118948" x="4740275" y="3116263"/>
          <p14:tracePt t="118960" x="4752975" y="3141663"/>
          <p14:tracePt t="118977" x="4765675" y="3165475"/>
          <p14:tracePt t="118980" x="4778375" y="3190875"/>
          <p14:tracePt t="118993" x="4778375" y="3216275"/>
          <p14:tracePt t="118996" x="4791075" y="3241675"/>
          <p14:tracePt t="119010" x="4816475" y="3267075"/>
          <p14:tracePt t="119013" x="4816475" y="3290888"/>
          <p14:tracePt t="119027" x="4829175" y="3328988"/>
          <p14:tracePt t="119029" x="4852988" y="3354388"/>
          <p14:tracePt t="119043" x="4865688" y="3378200"/>
          <p14:tracePt t="119046" x="4878388" y="3403600"/>
          <p14:tracePt t="119060" x="4891088" y="3429000"/>
          <p14:tracePt t="119063" x="4903788" y="3454400"/>
          <p14:tracePt t="119077" x="4916488" y="3454400"/>
          <p14:tracePt t="119077" x="4940300" y="3479800"/>
          <p14:tracePt t="119093" x="4940300" y="3490913"/>
          <p14:tracePt t="119110" x="4953000" y="3490913"/>
          <p14:tracePt t="119111" x="4953000" y="3503613"/>
          <p14:tracePt t="119127" x="4978400" y="3516313"/>
          <p14:tracePt t="119145" x="4978400" y="3529013"/>
          <p14:tracePt t="119148" x="5003800" y="3541713"/>
          <p14:tracePt t="119166" x="5016500" y="3567113"/>
          <p14:tracePt t="119177" x="5029200" y="3567113"/>
          <p14:tracePt t="119193" x="5029200" y="3579813"/>
          <p14:tracePt t="119196" x="5040313" y="3590925"/>
          <p14:tracePt t="119210" x="5053013" y="3603625"/>
          <p14:tracePt t="119213" x="5078413" y="3629025"/>
          <p14:tracePt t="119229" x="5091113" y="3641725"/>
          <p14:tracePt t="119243" x="5103813" y="3654425"/>
          <p14:tracePt t="119245" x="5116513" y="3667125"/>
          <p14:tracePt t="119260" x="5129213" y="3679825"/>
          <p14:tracePt t="119261" x="5141913" y="3679825"/>
          <p14:tracePt t="119277" x="5141913" y="3692525"/>
          <p14:tracePt t="119279" x="5153025" y="3692525"/>
          <p14:tracePt t="119293" x="5153025" y="3703638"/>
          <p14:tracePt t="119310" x="5165725" y="3703638"/>
          <p14:tracePt t="119313" x="5178425" y="3716338"/>
          <p14:tracePt t="119327" x="5178425" y="3729038"/>
          <p14:tracePt t="119332" x="5191125" y="3729038"/>
          <p14:tracePt t="119343" x="5191125" y="3741738"/>
          <p14:tracePt t="119348" x="5203825" y="3741738"/>
          <p14:tracePt t="119365" x="5203825" y="3754438"/>
          <p14:tracePt t="119377" x="5216525" y="3767138"/>
          <p14:tracePt t="119380" x="5229225" y="3767138"/>
          <p14:tracePt t="119393" x="5229225" y="3779838"/>
          <p14:tracePt t="119396" x="5253038" y="3792538"/>
          <p14:tracePt t="119410" x="5253038" y="3803650"/>
          <p14:tracePt t="119413" x="5265738" y="3816350"/>
          <p14:tracePt t="119429" x="5278438" y="3829050"/>
          <p14:tracePt t="119443" x="5291138" y="3841750"/>
          <p14:tracePt t="119460" x="5303838" y="3854450"/>
          <p14:tracePt t="119477" x="5316538" y="3867150"/>
          <p14:tracePt t="119757" x="5329238" y="3867150"/>
          <p14:tracePt t="119789" x="5329238" y="3854450"/>
          <p14:tracePt t="119810" x="5329238" y="3841750"/>
          <p14:tracePt t="119837" x="5329238" y="3829050"/>
          <p14:tracePt t="119845" x="5341938" y="3816350"/>
          <p14:tracePt t="119877" x="5353050" y="3816350"/>
          <p14:tracePt t="119894" x="5365750" y="3803650"/>
          <p14:tracePt t="120084" x="5365750" y="3792538"/>
          <p14:tracePt t="120117" x="5365750" y="3779838"/>
          <p14:tracePt t="120165" x="5365750" y="3767138"/>
          <p14:tracePt t="120181" x="5341938" y="3767138"/>
          <p14:tracePt t="120197" x="5329238" y="3767138"/>
          <p14:tracePt t="120213" x="5316538" y="3767138"/>
          <p14:tracePt t="120227" x="5291138" y="3754438"/>
          <p14:tracePt t="120245" x="5278438" y="3754438"/>
          <p14:tracePt t="120260" x="5253038" y="3754438"/>
          <p14:tracePt t="120261" x="5253038" y="3741738"/>
          <p14:tracePt t="120277" x="5241925" y="3741738"/>
          <p14:tracePt t="120277" x="5229225" y="3741738"/>
          <p14:tracePt t="120293" x="5203825" y="3741738"/>
          <p14:tracePt t="120310" x="5191125" y="3741738"/>
          <p14:tracePt t="120310" x="5178425" y="3741738"/>
          <p14:tracePt t="120327" x="5165725" y="3741738"/>
          <p14:tracePt t="120343" x="5141913" y="3729038"/>
          <p14:tracePt t="120349" x="5129213" y="3729038"/>
          <p14:tracePt t="120365" x="5103813" y="3729038"/>
          <p14:tracePt t="120380" x="5091113" y="3729038"/>
          <p14:tracePt t="120396" x="5078413" y="3716338"/>
          <p14:tracePt t="120410" x="5065713" y="3716338"/>
          <p14:tracePt t="120413" x="5053013" y="3716338"/>
          <p14:tracePt t="120429" x="5029200" y="3716338"/>
          <p14:tracePt t="120443" x="5016500" y="3703638"/>
          <p14:tracePt t="120446" x="5003800" y="3703638"/>
          <p14:tracePt t="120460" x="4978400" y="3703638"/>
          <p14:tracePt t="120477" x="4953000" y="3703638"/>
          <p14:tracePt t="120479" x="4929188" y="3703638"/>
          <p14:tracePt t="120493" x="4891088" y="3703638"/>
          <p14:tracePt t="120496" x="4878388" y="3692525"/>
          <p14:tracePt t="120510" x="4840288" y="3692525"/>
          <p14:tracePt t="120512" x="4816475" y="3692525"/>
          <p14:tracePt t="120517" x="4791075" y="3692525"/>
          <p14:tracePt t="120527" x="4752975" y="3679825"/>
          <p14:tracePt t="120532" x="4716463" y="3654425"/>
          <p14:tracePt t="120543" x="4691063" y="3641725"/>
          <p14:tracePt t="120549" x="4640263" y="3641725"/>
          <p14:tracePt t="120560" x="4616450" y="3629025"/>
          <p14:tracePt t="120564" x="4603750" y="3629025"/>
          <p14:tracePt t="120577" x="4565650" y="3629025"/>
          <p14:tracePt t="120580" x="4527550" y="3590925"/>
          <p14:tracePt t="120610" x="4516438" y="3579813"/>
          <p14:tracePt t="120627" x="4503738" y="3567113"/>
          <p14:tracePt t="120629" x="4491038" y="3554413"/>
          <p14:tracePt t="120645" x="4491038" y="3541713"/>
          <p14:tracePt t="120660" x="4478338" y="3529013"/>
          <p14:tracePt t="120693" x="4478338" y="3516313"/>
          <p14:tracePt t="120710" x="4478338" y="3490913"/>
          <p14:tracePt t="120733" x="4478338" y="3479800"/>
          <p14:tracePt t="120743" x="4491038" y="3467100"/>
          <p14:tracePt t="120749" x="4503738" y="3467100"/>
          <p14:tracePt t="120760" x="4516438" y="3454400"/>
          <p14:tracePt t="120764" x="4552950" y="3441700"/>
          <p14:tracePt t="120777" x="4578350" y="3429000"/>
          <p14:tracePt t="120780" x="4603750" y="3416300"/>
          <p14:tracePt t="120793" x="4627563" y="3416300"/>
          <p14:tracePt t="120796" x="4652963" y="3403600"/>
          <p14:tracePt t="120810" x="4691063" y="3390900"/>
          <p14:tracePt t="120813" x="4716463" y="3378200"/>
          <p14:tracePt t="120827" x="4752975" y="3378200"/>
          <p14:tracePt t="120829" x="4791075" y="3378200"/>
          <p14:tracePt t="120843" x="4829175" y="3354388"/>
          <p14:tracePt t="120844" x="4865688" y="3354388"/>
          <p14:tracePt t="120860" x="4903788" y="3341688"/>
          <p14:tracePt t="120861" x="4940300" y="3341688"/>
          <p14:tracePt t="120877" x="4991100" y="3341688"/>
          <p14:tracePt t="120877" x="5003800" y="3341688"/>
          <p14:tracePt t="120893" x="5040313" y="3328988"/>
          <p14:tracePt t="120896" x="5078413" y="3328988"/>
          <p14:tracePt t="120910" x="5103813" y="3328988"/>
          <p14:tracePt t="120910" x="5141913" y="3328988"/>
          <p14:tracePt t="120916" x="5178425" y="3328988"/>
          <p14:tracePt t="120927" x="5229225" y="3328988"/>
          <p14:tracePt t="120943" x="5265738" y="3328988"/>
          <p14:tracePt t="120946" x="5278438" y="3328988"/>
          <p14:tracePt t="120960" x="5316538" y="3328988"/>
          <p14:tracePt t="120960" x="5329238" y="3328988"/>
          <p14:tracePt t="120964" x="5353050" y="3328988"/>
          <p14:tracePt t="120980" x="5365750" y="3328988"/>
          <p14:tracePt t="120993" x="5378450" y="3328988"/>
          <p14:tracePt t="120996" x="5391150" y="3341688"/>
          <p14:tracePt t="121012" x="5403850" y="3341688"/>
          <p14:tracePt t="121027" x="5416550" y="3354388"/>
          <p14:tracePt t="121029" x="5429250" y="3367088"/>
          <p14:tracePt t="121043" x="5454650" y="3367088"/>
          <p14:tracePt t="121044" x="5454650" y="3390900"/>
          <p14:tracePt t="121062" x="5465763" y="3390900"/>
          <p14:tracePt t="121077" x="5465763" y="3403600"/>
          <p14:tracePt t="121077" x="5491163" y="3416300"/>
          <p14:tracePt t="121093" x="5491163" y="3429000"/>
          <p14:tracePt t="121110" x="5503863" y="3441700"/>
          <p14:tracePt t="121127" x="5503863" y="3454400"/>
          <p14:tracePt t="121145" x="5516563" y="3467100"/>
          <p14:tracePt t="121167" x="5529263" y="3490913"/>
          <p14:tracePt t="121181" x="5529263" y="3503613"/>
          <p14:tracePt t="121193" x="5529263" y="3516313"/>
          <p14:tracePt t="121196" x="5529263" y="3529013"/>
          <p14:tracePt t="121227" x="5529263" y="3541713"/>
          <p14:tracePt t="121229" x="5529263" y="3554413"/>
          <p14:tracePt t="121243" x="5529263" y="3579813"/>
          <p14:tracePt t="121277" x="5529263" y="3590925"/>
          <p14:tracePt t="121300" x="5529263" y="3603625"/>
          <p14:tracePt t="121310" x="5529263" y="3616325"/>
          <p14:tracePt t="121327" x="5529263" y="3629025"/>
          <p14:tracePt t="121365" x="5529263" y="3641725"/>
          <p14:tracePt t="121381" x="5529263" y="3654425"/>
          <p14:tracePt t="121405" x="5529263" y="3679825"/>
          <p14:tracePt t="121427" x="5529263" y="3692525"/>
          <p14:tracePt t="121444" x="5529263" y="3703638"/>
          <p14:tracePt t="121460" x="5529263" y="3716338"/>
          <p14:tracePt t="121477" x="5529263" y="3729038"/>
          <p14:tracePt t="121501" x="5529263" y="3741738"/>
          <p14:tracePt t="121510" x="5529263" y="3754438"/>
          <p14:tracePt t="121527" x="5529263" y="3767138"/>
          <p14:tracePt t="121548" x="5529263" y="3779838"/>
          <p14:tracePt t="121572" x="5529263" y="3792538"/>
          <p14:tracePt t="121593" x="5516563" y="3803650"/>
          <p14:tracePt t="121629" x="5516563" y="3816350"/>
          <p14:tracePt t="121644" x="5516563" y="3829050"/>
          <p14:tracePt t="121660" x="5516563" y="3841750"/>
          <p14:tracePt t="121717" x="5516563" y="3854450"/>
          <p14:tracePt t="121727" x="5516563" y="3867150"/>
          <p14:tracePt t="121743" x="5516563" y="3879850"/>
          <p14:tracePt t="121760" x="5516563" y="3892550"/>
          <p14:tracePt t="121764" x="5516563" y="3905250"/>
          <p14:tracePt t="121777" x="5516563" y="3916363"/>
          <p14:tracePt t="121793" x="5516563" y="3929063"/>
          <p14:tracePt t="121796" x="5516563" y="3941763"/>
          <p14:tracePt t="121810" x="5516563" y="3954463"/>
          <p14:tracePt t="121812" x="5516563" y="3967163"/>
          <p14:tracePt t="121829" x="5516563" y="3979863"/>
          <p14:tracePt t="121843" x="5516563" y="3992563"/>
          <p14:tracePt t="121846" x="5516563" y="4005263"/>
          <p14:tracePt t="121877" x="5516563" y="4017963"/>
          <p14:tracePt t="121900" x="5516563" y="4029075"/>
          <p14:tracePt t="121910" x="5516563" y="4041775"/>
          <p14:tracePt t="121927" x="5516563" y="4054475"/>
          <p14:tracePt t="121943" x="5516563" y="4067175"/>
          <p14:tracePt t="123220" x="5516563" y="4054475"/>
          <p14:tracePt t="123245" x="5516563" y="4041775"/>
          <p14:tracePt t="123269" x="5516563" y="4029075"/>
          <p14:tracePt t="123277" x="5516563" y="4017963"/>
          <p14:tracePt t="123293" x="5516563" y="4005263"/>
          <p14:tracePt t="123310" x="5516563" y="3992563"/>
          <p14:tracePt t="123332" x="5516563" y="3967163"/>
          <p14:tracePt t="123343" x="5516563" y="3954463"/>
          <p14:tracePt t="123349" x="5516563" y="3941763"/>
          <p14:tracePt t="123360" x="5516563" y="3929063"/>
          <p14:tracePt t="123364" x="5516563" y="3916363"/>
          <p14:tracePt t="123380" x="5516563" y="3892550"/>
          <p14:tracePt t="123393" x="5503863" y="3867150"/>
          <p14:tracePt t="123396" x="5491163" y="3854450"/>
          <p14:tracePt t="123410" x="5491163" y="3841750"/>
          <p14:tracePt t="123426" x="5478463" y="3816350"/>
          <p14:tracePt t="123445" x="5465763" y="3792538"/>
          <p14:tracePt t="123708" x="5465763" y="3816350"/>
          <p14:tracePt t="123732" x="5454650" y="3829050"/>
          <p14:tracePt t="123743" x="5441950" y="3841750"/>
          <p14:tracePt t="123760" x="5441950" y="3854450"/>
          <p14:tracePt t="123796" x="5441950" y="3867150"/>
          <p14:tracePt t="123820" x="5441950" y="3892550"/>
          <p14:tracePt t="123843" x="5441950" y="3905250"/>
          <p14:tracePt t="123860" x="5441950" y="3929063"/>
          <p14:tracePt t="123877" x="5441950" y="3941763"/>
          <p14:tracePt t="123893" x="5441950" y="3967163"/>
          <p14:tracePt t="123910" x="5441950" y="3979863"/>
          <p14:tracePt t="123941" x="5441950" y="4005263"/>
          <p14:tracePt t="123960" x="5441950" y="4017963"/>
          <p14:tracePt t="123981" x="5441950" y="4041775"/>
          <p14:tracePt t="124004" x="5441950" y="4054475"/>
          <p14:tracePt t="124026" x="5441950" y="4067175"/>
          <p14:tracePt t="124029" x="5441950" y="4079875"/>
          <p14:tracePt t="124043" x="5441950" y="4092575"/>
          <p14:tracePt t="124060" x="5441950" y="4117975"/>
          <p14:tracePt t="124062" x="5441950" y="4129088"/>
          <p14:tracePt t="124077" x="5454650" y="4154488"/>
          <p14:tracePt t="124110" x="5454650" y="4167188"/>
          <p14:tracePt t="124110" x="5454650" y="4192588"/>
          <p14:tracePt t="124126" x="5454650" y="4205288"/>
          <p14:tracePt t="124143" x="5454650" y="4217988"/>
          <p14:tracePt t="124144" x="5454650" y="4230688"/>
          <p14:tracePt t="124160" x="5454650" y="4241800"/>
          <p14:tracePt t="124167" x="5454650" y="4254500"/>
          <p14:tracePt t="124176" x="5454650" y="4267200"/>
          <p14:tracePt t="124212" x="5478463" y="4292600"/>
          <p14:tracePt t="124268" x="5478463" y="4305300"/>
          <p14:tracePt t="124284" x="5478463" y="4318000"/>
          <p14:tracePt t="124325" x="5478463" y="4330700"/>
          <p14:tracePt t="124996" x="5478463" y="4318000"/>
          <p14:tracePt t="125010" x="5478463" y="4305300"/>
          <p14:tracePt t="125012" x="5478463" y="4292600"/>
          <p14:tracePt t="125029" x="5478463" y="4279900"/>
          <p14:tracePt t="125045" x="5478463" y="4254500"/>
          <p14:tracePt t="125062" x="5478463" y="4241800"/>
          <p14:tracePt t="125076" x="5478463" y="4217988"/>
          <p14:tracePt t="125093" x="5478463" y="4205288"/>
          <p14:tracePt t="125095" x="5478463" y="4192588"/>
          <p14:tracePt t="125110" x="5478463" y="4179888"/>
          <p14:tracePt t="125126" x="5478463" y="4167188"/>
          <p14:tracePt t="125127" x="5478463" y="4154488"/>
          <p14:tracePt t="125132" x="5478463" y="4141788"/>
          <p14:tracePt t="125148" x="5478463" y="4129088"/>
          <p14:tracePt t="125160" x="5478463" y="4117975"/>
          <p14:tracePt t="125167" x="5478463" y="4092575"/>
          <p14:tracePt t="125193" x="5478463" y="4079875"/>
          <p14:tracePt t="125196" x="5478463" y="4067175"/>
          <p14:tracePt t="125210" x="5478463" y="4054475"/>
          <p14:tracePt t="125226" x="5478463" y="4041775"/>
          <p14:tracePt t="125229" x="5478463" y="4029075"/>
          <p14:tracePt t="125243" x="5465763" y="4017963"/>
          <p14:tracePt t="125260" x="5465763" y="4005263"/>
          <p14:tracePt t="125262" x="5465763" y="3992563"/>
          <p14:tracePt t="125276" x="5454650" y="3979863"/>
          <p14:tracePt t="125277" x="5454650" y="3967163"/>
          <p14:tracePt t="125293" x="5441950" y="3967163"/>
          <p14:tracePt t="125294" x="5441950" y="3954463"/>
          <p14:tracePt t="125310" x="5441950" y="3941763"/>
          <p14:tracePt t="125326" x="5429250" y="3929063"/>
          <p14:tracePt t="125360" x="5429250" y="3916363"/>
          <p14:tracePt t="125360" x="5429250" y="3905250"/>
          <p14:tracePt t="125376" x="5416550" y="3879850"/>
          <p14:tracePt t="125396" x="5416550" y="3867150"/>
          <p14:tracePt t="125410" x="5403850" y="3854450"/>
          <p14:tracePt t="125428" x="5391150" y="3841750"/>
          <p14:tracePt t="125444" x="5391150" y="3829050"/>
          <p14:tracePt t="125460" x="5391150" y="3816350"/>
          <p14:tracePt t="125477" x="5391150" y="3792538"/>
          <p14:tracePt t="125493" x="5378450" y="3779838"/>
          <p14:tracePt t="125510" x="5378450" y="3767138"/>
          <p14:tracePt t="125526" x="5365750" y="3741738"/>
          <p14:tracePt t="125564" x="5353050" y="3716338"/>
          <p14:tracePt t="125596" x="5353050" y="3703638"/>
          <p14:tracePt t="125610" x="5353050" y="3692525"/>
          <p14:tracePt t="125612" x="5353050" y="3679825"/>
          <p14:tracePt t="125629" x="5341938" y="3667125"/>
          <p14:tracePt t="125668" x="5341938" y="3654425"/>
          <p14:tracePt t="126037" x="5341938" y="3641725"/>
          <p14:tracePt t="126060" x="5341938" y="3629025"/>
          <p14:tracePt t="126580" x="5341938" y="3654425"/>
          <p14:tracePt t="126596" x="5341938" y="3679825"/>
          <p14:tracePt t="126610" x="5341938" y="3692525"/>
          <p14:tracePt t="126612" x="5341938" y="3703638"/>
          <p14:tracePt t="126626" x="5341938" y="3716338"/>
          <p14:tracePt t="126643" x="5341938" y="3741738"/>
          <p14:tracePt t="126645" x="5341938" y="3754438"/>
          <p14:tracePt t="126662" x="5341938" y="3767138"/>
          <p14:tracePt t="126676" x="5341938" y="3779838"/>
          <p14:tracePt t="126679" x="5341938" y="3792538"/>
          <p14:tracePt t="126693" x="5341938" y="3816350"/>
          <p14:tracePt t="126710" x="5341938" y="3829050"/>
          <p14:tracePt t="126726" x="5341938" y="3854450"/>
          <p14:tracePt t="126743" x="5341938" y="3867150"/>
          <p14:tracePt t="126743" x="5341938" y="3892550"/>
          <p14:tracePt t="126760" x="5341938" y="3905250"/>
          <p14:tracePt t="126776" x="5341938" y="3929063"/>
          <p14:tracePt t="126793" x="5341938" y="3941763"/>
          <p14:tracePt t="126796" x="5341938" y="3954463"/>
          <p14:tracePt t="126812" x="5341938" y="3967163"/>
          <p14:tracePt t="126828" x="5341938" y="3979863"/>
          <p14:tracePt t="126843" x="5341938" y="3992563"/>
          <p14:tracePt t="126846" x="5341938" y="4005263"/>
          <p14:tracePt t="126862" x="5341938" y="4017963"/>
          <p14:tracePt t="126876" x="5341938" y="4029075"/>
          <p14:tracePt t="126879" x="5341938" y="4041775"/>
          <p14:tracePt t="126893" x="5341938" y="4054475"/>
          <p14:tracePt t="126909" x="5341938" y="4079875"/>
          <p14:tracePt t="126926" x="5341938" y="4092575"/>
          <p14:tracePt t="126972" x="5341938" y="4105275"/>
          <p14:tracePt t="127005" x="5341938" y="4117975"/>
          <p14:tracePt t="127026" x="5341938" y="4129088"/>
          <p14:tracePt t="127052" x="5341938" y="4141788"/>
          <p14:tracePt t="127068" x="5341938" y="4154488"/>
          <p14:tracePt t="127084" x="5341938" y="4167188"/>
          <p14:tracePt t="127116" x="5341938" y="4179888"/>
          <p14:tracePt t="127141" x="5341938" y="4192588"/>
          <p14:tracePt t="127172" x="5341938" y="4205288"/>
          <p14:tracePt t="127781" x="5329238" y="4205288"/>
          <p14:tracePt t="127812" x="5329238" y="4192588"/>
          <p14:tracePt t="127829" x="5316538" y="4167188"/>
          <p14:tracePt t="127860" x="5316538" y="4154488"/>
          <p14:tracePt t="127876" x="5303838" y="4154488"/>
          <p14:tracePt t="127893" x="5303838" y="4141788"/>
          <p14:tracePt t="127909" x="5303838" y="4129088"/>
          <p14:tracePt t="127932" x="5303838" y="4117975"/>
          <p14:tracePt t="127957" x="5303838" y="4092575"/>
          <p14:tracePt t="127976" x="5291138" y="4092575"/>
          <p14:tracePt t="127996" x="5291138" y="4079875"/>
          <p14:tracePt t="128020" x="5291138" y="4067175"/>
          <p14:tracePt t="128043" x="5291138" y="4054475"/>
          <p14:tracePt t="128060" x="5291138" y="4041775"/>
          <p14:tracePt t="128076" x="5278438" y="4041775"/>
          <p14:tracePt t="128077" x="5278438" y="4029075"/>
          <p14:tracePt t="128093" x="5278438" y="4017963"/>
          <p14:tracePt t="128109" x="5265738" y="4005263"/>
          <p14:tracePt t="128126" x="5265738" y="3992563"/>
          <p14:tracePt t="128144" x="5265738" y="3967163"/>
          <p14:tracePt t="128160" x="5253038" y="3967163"/>
          <p14:tracePt t="128165" x="5253038" y="3941763"/>
          <p14:tracePt t="128196" x="5253038" y="3929063"/>
          <p14:tracePt t="128220" x="5241925" y="3892550"/>
          <p14:tracePt t="128244" x="5229225" y="3879850"/>
          <p14:tracePt t="128260" x="5229225" y="3867150"/>
          <p14:tracePt t="128276" x="5229225" y="3854450"/>
          <p14:tracePt t="128293" x="5216525" y="3841750"/>
          <p14:tracePt t="128310" x="5203825" y="3829050"/>
          <p14:tracePt t="128326" x="5203825" y="3816350"/>
          <p14:tracePt t="128365" x="5191125" y="3816350"/>
          <p14:tracePt t="128428" x="5178425" y="3816350"/>
          <p14:tracePt t="128445" x="5165725" y="3816350"/>
          <p14:tracePt t="128477" x="5153025" y="3816350"/>
          <p14:tracePt t="128508" x="5141913" y="3816350"/>
          <p14:tracePt t="128526" x="5129213" y="3816350"/>
          <p14:tracePt t="128556" x="5116513" y="3816350"/>
          <p14:tracePt t="128576" x="5103813" y="3816350"/>
          <p14:tracePt t="128580" x="5091113" y="3816350"/>
          <p14:tracePt t="128620" x="5078413" y="3816350"/>
          <p14:tracePt t="128643" x="5065713" y="3816350"/>
          <p14:tracePt t="128645" x="5053013" y="3816350"/>
          <p14:tracePt t="128676" x="5040313" y="3816350"/>
          <p14:tracePt t="128693" x="5016500" y="3816350"/>
          <p14:tracePt t="128717" x="5003800" y="3816350"/>
          <p14:tracePt t="128732" x="4991100" y="3816350"/>
          <p14:tracePt t="128756" x="4978400" y="3816350"/>
          <p14:tracePt t="128812" x="4953000" y="3816350"/>
          <p14:tracePt t="128836" x="4940300" y="3816350"/>
          <p14:tracePt t="128908" x="4916488" y="3816350"/>
          <p14:tracePt t="128932" x="4903788" y="3816350"/>
          <p14:tracePt t="128965" x="4891088" y="3829050"/>
          <p14:tracePt t="128976" x="4878388" y="3829050"/>
          <p14:tracePt t="129004" x="4865688" y="3841750"/>
          <p14:tracePt t="129036" x="4865688" y="3854450"/>
          <p14:tracePt t="129045" x="4852988" y="3854450"/>
          <p14:tracePt t="129068" x="4840288" y="3879850"/>
          <p14:tracePt t="129084" x="4829175" y="3892550"/>
          <p14:tracePt t="129108" x="4816475" y="3905250"/>
          <p14:tracePt t="129150" x="4816475" y="3929063"/>
          <p14:tracePt t="129159" x="4803775" y="3929063"/>
          <p14:tracePt t="129164" x="4803775" y="3941763"/>
          <p14:tracePt t="129180" x="4791075" y="3941763"/>
          <p14:tracePt t="129212" x="4791075" y="3967163"/>
          <p14:tracePt t="129252" x="4791075" y="3979863"/>
          <p14:tracePt t="129269" x="4778375" y="3992563"/>
          <p14:tracePt t="129292" x="4778375" y="4005263"/>
          <p14:tracePt t="129309" x="4765675" y="4017963"/>
          <p14:tracePt t="129340" x="4752975" y="4029075"/>
          <p14:tracePt t="129365" x="4752975" y="4041775"/>
          <p14:tracePt t="129376" x="4752975" y="4054475"/>
          <p14:tracePt t="129380" x="4740275" y="4054475"/>
          <p14:tracePt t="129393" x="4727575" y="4067175"/>
          <p14:tracePt t="129421" x="4716463" y="4067175"/>
          <p14:tracePt t="129444" x="4691063" y="4067175"/>
          <p14:tracePt t="129460" x="4678363" y="4067175"/>
          <p14:tracePt t="129509" x="4652963" y="4067175"/>
          <p14:tracePt t="130116" x="4640263" y="4067175"/>
          <p14:tracePt t="130220" x="4640263" y="4079875"/>
          <p14:tracePt t="130243" x="4640263" y="4092575"/>
          <p14:tracePt t="133276" x="4640263" y="4105275"/>
          <p14:tracePt t="134220" x="4640263" y="4117975"/>
          <p14:tracePt t="134284" x="4652963" y="4117975"/>
          <p14:tracePt t="134300" x="4652963" y="4079875"/>
          <p14:tracePt t="134309" x="4652963" y="3979863"/>
          <p14:tracePt t="134326" x="4652963" y="3905250"/>
          <p14:tracePt t="134326" x="4665663" y="3816350"/>
          <p14:tracePt t="134342" x="4665663" y="3767138"/>
          <p14:tracePt t="134343" x="4691063" y="3692525"/>
          <p14:tracePt t="134349" x="4691063" y="3616325"/>
          <p14:tracePt t="134359" x="4691063" y="3567113"/>
          <p14:tracePt t="134375" x="4691063" y="3516313"/>
          <p14:tracePt t="134377" x="4691063" y="3490913"/>
          <p14:tracePt t="134380" x="4691063" y="3454400"/>
          <p14:tracePt t="134392" x="4691063" y="3416300"/>
          <p14:tracePt t="134409" x="4691063" y="3403600"/>
          <p14:tracePt t="134412" x="4691063" y="3378200"/>
          <p14:tracePt t="134428" x="4691063" y="3367088"/>
          <p14:tracePt t="134442" x="4691063" y="3354388"/>
          <p14:tracePt t="134445" x="4691063" y="3341688"/>
          <p14:tracePt t="134461" x="4691063" y="3328988"/>
          <p14:tracePt t="134475" x="4678363" y="3316288"/>
          <p14:tracePt t="134556" x="4691063" y="3316288"/>
          <p14:tracePt t="134576" x="4703763" y="3316288"/>
          <p14:tracePt t="134576" x="4716463" y="3290888"/>
          <p14:tracePt t="134580" x="4740275" y="3290888"/>
          <p14:tracePt t="134596" x="4765675" y="3267075"/>
          <p14:tracePt t="134609" x="4791075" y="3254375"/>
          <p14:tracePt t="134612" x="4803775" y="3228975"/>
          <p14:tracePt t="134626" x="4852988" y="3216275"/>
          <p14:tracePt t="134628" x="4865688" y="3178175"/>
          <p14:tracePt t="134642" x="4929188" y="3141663"/>
          <p14:tracePt t="134645" x="5003800" y="3090863"/>
          <p14:tracePt t="134659" x="5016500" y="3054350"/>
          <p14:tracePt t="134661" x="5065713" y="3016250"/>
          <p14:tracePt t="134676" x="5129213" y="2978150"/>
          <p14:tracePt t="134676" x="5153025" y="2952750"/>
          <p14:tracePt t="134693" x="5178425" y="2928938"/>
          <p14:tracePt t="134695" x="5191125" y="2928938"/>
          <p14:tracePt t="134709" x="5203825" y="2916238"/>
          <p14:tracePt t="135172" x="5216525" y="2916238"/>
          <p14:tracePt t="135192" x="5253038" y="2916238"/>
          <p14:tracePt t="135193" x="5265738" y="2916238"/>
          <p14:tracePt t="135196" x="5291138" y="2916238"/>
          <p14:tracePt t="135209" x="5329238" y="2916238"/>
          <p14:tracePt t="135212" x="5353050" y="2916238"/>
          <p14:tracePt t="135225" x="5378450" y="2916238"/>
          <p14:tracePt t="135228" x="5403850" y="2916238"/>
          <p14:tracePt t="135242" x="5441950" y="2928938"/>
          <p14:tracePt t="135244" x="5478463" y="2928938"/>
          <p14:tracePt t="135259" x="5529263" y="2941638"/>
          <p14:tracePt t="135261" x="5603875" y="2978150"/>
          <p14:tracePt t="135275" x="5641975" y="2978150"/>
          <p14:tracePt t="135276" x="5691188" y="3003550"/>
          <p14:tracePt t="135292" x="5703888" y="3003550"/>
          <p14:tracePt t="135293" x="5741988" y="3016250"/>
          <p14:tracePt t="135309" x="5791200" y="3028950"/>
          <p14:tracePt t="135309" x="5816600" y="3041650"/>
          <p14:tracePt t="135325" x="5854700" y="3054350"/>
          <p14:tracePt t="135326" x="5891213" y="3054350"/>
          <p14:tracePt t="135342" x="5929313" y="3065463"/>
          <p14:tracePt t="135344" x="5967413" y="3078163"/>
          <p14:tracePt t="135359" x="5991225" y="3090863"/>
          <p14:tracePt t="135460" x="6003925" y="3103563"/>
          <p14:tracePt t="135492" x="6016625" y="3116263"/>
          <p14:tracePt t="137757" x="6003925" y="3116263"/>
          <p14:tracePt t="137775" x="5991225" y="3116263"/>
          <p14:tracePt t="137776" x="5954713" y="3116263"/>
          <p14:tracePt t="137780" x="5942013" y="3116263"/>
          <p14:tracePt t="137792" x="5903913" y="3116263"/>
          <p14:tracePt t="137796" x="5867400" y="3116263"/>
          <p14:tracePt t="137809" x="5816600" y="3103563"/>
          <p14:tracePt t="137812" x="5803900" y="3103563"/>
          <p14:tracePt t="137825" x="5778500" y="3103563"/>
          <p14:tracePt t="137828" x="5754688" y="3090863"/>
          <p14:tracePt t="137842" x="5741988" y="3090863"/>
          <p14:tracePt t="137845" x="5729288" y="3090863"/>
          <p14:tracePt t="137859" x="5716588" y="3090863"/>
          <p14:tracePt t="137862" x="5691188" y="3078163"/>
          <p14:tracePt t="137878" x="5665788" y="3078163"/>
          <p14:tracePt t="137892" x="5629275" y="3078163"/>
          <p14:tracePt t="137895" x="5603875" y="3065463"/>
          <p14:tracePt t="137909" x="5578475" y="3065463"/>
          <p14:tracePt t="137909" x="5541963" y="3054350"/>
          <p14:tracePt t="137925" x="5516563" y="3054350"/>
          <p14:tracePt t="137928" x="5478463" y="3054350"/>
          <p14:tracePt t="137942" x="5441950" y="3054350"/>
          <p14:tracePt t="137943" x="5416550" y="3041650"/>
          <p14:tracePt t="137948" x="5403850" y="3041650"/>
          <p14:tracePt t="137959" x="5378450" y="3041650"/>
          <p14:tracePt t="137975" x="5353050" y="3041650"/>
          <p14:tracePt t="137978" x="5329238" y="3028950"/>
          <p14:tracePt t="137980" x="5316538" y="3028950"/>
          <p14:tracePt t="137992" x="5278438" y="3028950"/>
          <p14:tracePt t="137996" x="5265738" y="3028950"/>
          <p14:tracePt t="138009" x="5229225" y="3016250"/>
          <p14:tracePt t="138012" x="5216525" y="3016250"/>
          <p14:tracePt t="138025" x="5191125" y="3016250"/>
          <p14:tracePt t="138028" x="5153025" y="3016250"/>
          <p14:tracePt t="138042" x="5129213" y="3016250"/>
          <p14:tracePt t="138045" x="5091113" y="3016250"/>
          <p14:tracePt t="138059" x="5040313" y="3016250"/>
          <p14:tracePt t="138061" x="4991100" y="3016250"/>
          <p14:tracePt t="138075" x="4953000" y="3016250"/>
          <p14:tracePt t="138076" x="4903788" y="2990850"/>
          <p14:tracePt t="138092" x="4865688" y="2990850"/>
          <p14:tracePt t="138093" x="4816475" y="2990850"/>
          <p14:tracePt t="138109" x="4778375" y="2990850"/>
          <p14:tracePt t="138109" x="4752975" y="2990850"/>
          <p14:tracePt t="138125" x="4727575" y="2990850"/>
          <p14:tracePt t="138126" x="4691063" y="2978150"/>
          <p14:tracePt t="138142" x="4652963" y="2978150"/>
          <p14:tracePt t="138143" x="4616450" y="2965450"/>
          <p14:tracePt t="138148" x="4578350" y="2965450"/>
          <p14:tracePt t="138159" x="4540250" y="2965450"/>
          <p14:tracePt t="138166" x="4503738" y="2965450"/>
          <p14:tracePt t="138175" x="4491038" y="2965450"/>
          <p14:tracePt t="138180" x="4465638" y="2965450"/>
          <p14:tracePt t="138192" x="4452938" y="2965450"/>
          <p14:tracePt t="138196" x="4427538" y="2965450"/>
          <p14:tracePt t="138226" x="4416425" y="2965450"/>
          <p14:tracePt t="138242" x="4403725" y="2965450"/>
          <p14:tracePt t="138259" x="4391025" y="2965450"/>
          <p14:tracePt t="138276" x="4365625" y="2965450"/>
          <p14:tracePt t="138292" x="4352925" y="2965450"/>
          <p14:tracePt t="138293" x="4340225" y="2965450"/>
          <p14:tracePt t="138316" x="4327525" y="2965450"/>
          <p14:tracePt t="138333" x="4314825" y="2965450"/>
          <p14:tracePt t="138356" x="4303713" y="2965450"/>
          <p14:tracePt t="138396" x="4291013" y="2965450"/>
          <p14:tracePt t="138420" x="4278313" y="2965450"/>
          <p14:tracePt t="138442" x="4265613" y="2965450"/>
          <p14:tracePt t="138445" x="4227513" y="2965450"/>
          <p14:tracePt t="138459" x="4214813" y="2965450"/>
          <p14:tracePt t="138461" x="4191000" y="2965450"/>
          <p14:tracePt t="138475" x="4140200" y="2941638"/>
          <p14:tracePt t="138478" x="4114800" y="2928938"/>
          <p14:tracePt t="138492" x="4090988" y="2928938"/>
          <p14:tracePt t="138493" x="4052888" y="2928938"/>
          <p14:tracePt t="138509" x="3990975" y="2928938"/>
          <p14:tracePt t="138509" x="3902075" y="2928938"/>
          <p14:tracePt t="138525" x="3802063" y="2928938"/>
          <p14:tracePt t="138526" x="3714750" y="2928938"/>
          <p14:tracePt t="138542" x="3589338" y="2928938"/>
          <p14:tracePt t="138542" x="3502025" y="2928938"/>
          <p14:tracePt t="138559" x="3414713" y="2928938"/>
          <p14:tracePt t="138559" x="3352800" y="2928938"/>
          <p14:tracePt t="138565" x="3302000" y="2928938"/>
          <p14:tracePt t="138575" x="3240088" y="2928938"/>
          <p14:tracePt t="138581" x="3201988" y="2928938"/>
          <p14:tracePt t="138592" x="3165475" y="2928938"/>
          <p14:tracePt t="138612" x="3152775" y="2928938"/>
          <p14:tracePt t="138861" x="3127375" y="2928938"/>
          <p14:tracePt t="138884" x="3114675" y="2928938"/>
          <p14:tracePt t="138916" x="3089275" y="2928938"/>
          <p14:tracePt t="139093" x="3101975" y="2928938"/>
          <p14:tracePt t="139109" x="3176588" y="2941638"/>
          <p14:tracePt t="139109" x="3227388" y="2941638"/>
          <p14:tracePt t="139125" x="3314700" y="2952750"/>
          <p14:tracePt t="139126" x="3402013" y="2965450"/>
          <p14:tracePt t="139142" x="3540125" y="2990850"/>
          <p14:tracePt t="139142" x="3640138" y="2990850"/>
          <p14:tracePt t="139150" x="3765550" y="2990850"/>
          <p14:tracePt t="139159" x="3878263" y="3003550"/>
          <p14:tracePt t="139167" x="3940175" y="3003550"/>
          <p14:tracePt t="139175" x="4027488" y="3016250"/>
          <p14:tracePt t="139181" x="4078288" y="3016250"/>
          <p14:tracePt t="139192" x="4178300" y="3016250"/>
          <p14:tracePt t="139197" x="4252913" y="3016250"/>
          <p14:tracePt t="139209" x="4365625" y="3016250"/>
          <p14:tracePt t="139212" x="4503738" y="3016250"/>
          <p14:tracePt t="139225" x="4640263" y="3016250"/>
          <p14:tracePt t="139228" x="4740275" y="3016250"/>
          <p14:tracePt t="139242" x="4829175" y="3016250"/>
          <p14:tracePt t="139245" x="4916488" y="3016250"/>
          <p14:tracePt t="139259" x="4965700" y="3016250"/>
          <p14:tracePt t="139261" x="5003800" y="3016250"/>
          <p14:tracePt t="139275" x="5040313" y="3016250"/>
          <p14:tracePt t="139276" x="5065713" y="3016250"/>
          <p14:tracePt t="139292" x="5091113" y="3016250"/>
          <p14:tracePt t="139295" x="5103813" y="3028950"/>
          <p14:tracePt t="139309" x="5129213" y="3028950"/>
          <p14:tracePt t="139325" x="5141913" y="3028950"/>
          <p14:tracePt t="139326" x="5178425" y="3041650"/>
          <p14:tracePt t="139342" x="5216525" y="3041650"/>
          <p14:tracePt t="139343" x="5278438" y="3054350"/>
          <p14:tracePt t="139359" x="5316538" y="3054350"/>
          <p14:tracePt t="139359" x="5365750" y="3065463"/>
          <p14:tracePt t="139364" x="5403850" y="3078163"/>
          <p14:tracePt t="139375" x="5441950" y="3078163"/>
          <p14:tracePt t="139381" x="5478463" y="3078163"/>
          <p14:tracePt t="139392" x="5503863" y="3078163"/>
          <p14:tracePt t="139396" x="5529263" y="3103563"/>
          <p14:tracePt t="139409" x="5565775" y="3103563"/>
          <p14:tracePt t="139412" x="5591175" y="3103563"/>
          <p14:tracePt t="139425" x="5616575" y="3103563"/>
          <p14:tracePt t="139428" x="5654675" y="3103563"/>
          <p14:tracePt t="139442" x="5665788" y="3116263"/>
          <p14:tracePt t="139445" x="5678488" y="3116263"/>
          <p14:tracePt t="139459" x="5703888" y="3116263"/>
          <p14:tracePt t="139461" x="5716588" y="3128963"/>
          <p14:tracePt t="139475" x="5741988" y="3128963"/>
          <p14:tracePt t="139509" x="5754688" y="3128963"/>
          <p14:tracePt t="139540" x="5767388" y="3128963"/>
          <p14:tracePt t="139620" x="5778500" y="3128963"/>
          <p14:tracePt t="139642" x="5791200" y="3128963"/>
          <p14:tracePt t="139660" x="5791200" y="3141663"/>
          <p14:tracePt t="139956" x="5803900" y="3141663"/>
          <p14:tracePt t="139975" x="5816600" y="3128963"/>
          <p14:tracePt t="139996" x="5829300" y="3116263"/>
          <p14:tracePt t="140020" x="5842000" y="3103563"/>
          <p14:tracePt t="140052" x="5867400" y="3103563"/>
          <p14:tracePt t="140068" x="5891213" y="3103563"/>
          <p14:tracePt t="140092" x="5903913" y="3103563"/>
          <p14:tracePt t="140444" x="5903913" y="3090863"/>
          <p14:tracePt t="140460" x="5878513" y="3078163"/>
          <p14:tracePt t="140475" x="5854700" y="3078163"/>
          <p14:tracePt t="140476" x="5842000" y="3065463"/>
          <p14:tracePt t="140492" x="5803900" y="3054350"/>
          <p14:tracePt t="140493" x="5767388" y="3054350"/>
          <p14:tracePt t="140509" x="5729288" y="3041650"/>
          <p14:tracePt t="140509" x="5678488" y="3028950"/>
          <p14:tracePt t="140525" x="5654675" y="3016250"/>
          <p14:tracePt t="140526" x="5629275" y="3016250"/>
          <p14:tracePt t="140542" x="5603875" y="3003550"/>
          <p14:tracePt t="140542" x="5591175" y="3003550"/>
          <p14:tracePt t="140549" x="5578475" y="3003550"/>
          <p14:tracePt t="140559" x="5565775" y="3003550"/>
          <p14:tracePt t="140575" x="5554663" y="2978150"/>
          <p14:tracePt t="140576" x="5541963" y="2978150"/>
          <p14:tracePt t="140580" x="5529263" y="2978150"/>
          <p14:tracePt t="140592" x="5516563" y="2978150"/>
          <p14:tracePt t="140596" x="5503863" y="2978150"/>
          <p14:tracePt t="140608" x="5491163" y="2978150"/>
          <p14:tracePt t="140625" x="5478463" y="2965450"/>
          <p14:tracePt t="140628" x="5465763" y="2965450"/>
          <p14:tracePt t="140642" x="5454650" y="2965450"/>
          <p14:tracePt t="140644" x="5454650" y="2952750"/>
          <p14:tracePt t="140658" x="5441950" y="2952750"/>
          <p14:tracePt t="140675" x="5429250" y="2952750"/>
          <p14:tracePt t="140676" x="5403850" y="2941638"/>
          <p14:tracePt t="140693" x="5365750" y="2928938"/>
          <p14:tracePt t="140709" x="5329238" y="2916238"/>
          <p14:tracePt t="140725" x="5303838" y="2916238"/>
          <p14:tracePt t="140742" x="5278438" y="2916238"/>
          <p14:tracePt t="140758" x="5241925" y="2890838"/>
          <p14:tracePt t="140761" x="5229225" y="2890838"/>
          <p14:tracePt t="140764" x="5216525" y="2890838"/>
          <p14:tracePt t="140775" x="5203825" y="2890838"/>
          <p14:tracePt t="140781" x="5165725" y="2890838"/>
          <p14:tracePt t="140792" x="5153025" y="2890838"/>
          <p14:tracePt t="140796" x="5141913" y="2878138"/>
          <p14:tracePt t="140808" x="5116513" y="2878138"/>
          <p14:tracePt t="140825" x="5091113" y="2878138"/>
          <p14:tracePt t="140828" x="5065713" y="2865438"/>
          <p14:tracePt t="140842" x="5040313" y="2865438"/>
          <p14:tracePt t="140845" x="5029200" y="2865438"/>
          <p14:tracePt t="140858" x="5003800" y="2865438"/>
          <p14:tracePt t="140861" x="4991100" y="2865438"/>
          <p14:tracePt t="140875" x="4978400" y="2865438"/>
          <p14:tracePt t="140876" x="4965700" y="2852738"/>
          <p14:tracePt t="140909" x="4953000" y="2852738"/>
          <p14:tracePt t="140956" x="4940300" y="2840038"/>
          <p14:tracePt t="141052" x="4929188" y="2840038"/>
          <p14:tracePt t="141084" x="4916488" y="2840038"/>
          <p14:tracePt t="141141" x="4916488" y="2828925"/>
          <p14:tracePt t="141159" x="4940300" y="2828925"/>
          <p14:tracePt t="141164" x="4965700" y="2816225"/>
          <p14:tracePt t="141175" x="4991100" y="2816225"/>
          <p14:tracePt t="141181" x="5003800" y="2803525"/>
          <p14:tracePt t="141192" x="5029200" y="2803525"/>
          <p14:tracePt t="141196" x="5040313" y="2803525"/>
          <p14:tracePt t="141208" x="5065713" y="2803525"/>
          <p14:tracePt t="141212" x="5078413" y="2803525"/>
          <p14:tracePt t="141225" x="5116513" y="2803525"/>
          <p14:tracePt t="141228" x="5141913" y="2803525"/>
          <p14:tracePt t="141242" x="5165725" y="2803525"/>
          <p14:tracePt t="141244" x="5178425" y="2803525"/>
          <p14:tracePt t="141258" x="5216525" y="2803525"/>
          <p14:tracePt t="141261" x="5253038" y="2803525"/>
          <p14:tracePt t="141275" x="5316538" y="2803525"/>
          <p14:tracePt t="141276" x="5353050" y="2803525"/>
          <p14:tracePt t="141292" x="5403850" y="2803525"/>
          <p14:tracePt t="141294" x="5454650" y="2803525"/>
          <p14:tracePt t="141308" x="5478463" y="2803525"/>
          <p14:tracePt t="141309" x="5516563" y="2803525"/>
          <p14:tracePt t="141325" x="5541963" y="2803525"/>
          <p14:tracePt t="141326" x="5578475" y="2803525"/>
          <p14:tracePt t="141342" x="5603875" y="2803525"/>
          <p14:tracePt t="141342" x="5616575" y="2803525"/>
          <p14:tracePt t="141358" x="5629275" y="2803525"/>
          <p14:tracePt t="141359" x="5641975" y="2803525"/>
          <p14:tracePt t="141365" x="5654675" y="2803525"/>
          <p14:tracePt t="141392" x="5678488" y="2803525"/>
          <p14:tracePt t="141392" x="5678488" y="2816225"/>
          <p14:tracePt t="141396" x="5691188" y="2816225"/>
          <p14:tracePt t="141412" x="5703888" y="2816225"/>
          <p14:tracePt t="141425" x="5729288" y="2828925"/>
          <p14:tracePt t="141428" x="5729288" y="2840038"/>
          <p14:tracePt t="141516" x="5741988" y="2840038"/>
          <p14:tracePt t="141596" x="5754688" y="2852738"/>
          <p14:tracePt t="141628" x="5754688" y="2865438"/>
          <p14:tracePt t="141700" x="5754688" y="2878138"/>
          <p14:tracePt t="141724" x="5754688" y="2890838"/>
          <p14:tracePt t="141748" x="5754688" y="2903538"/>
          <p14:tracePt t="141772" x="5754688" y="2916238"/>
          <p14:tracePt t="141820" x="5754688" y="2928938"/>
          <p14:tracePt t="141842" x="5754688" y="2941638"/>
          <p14:tracePt t="141868" x="5767388" y="2952750"/>
          <p14:tracePt t="141900" x="5767388" y="2965450"/>
          <p14:tracePt t="141924" x="5778500" y="2978150"/>
          <p14:tracePt t="141942" x="5791200" y="2990850"/>
          <p14:tracePt t="142044" x="5803900" y="2990850"/>
          <p14:tracePt t="142076" x="5829300" y="2990850"/>
          <p14:tracePt t="142092" x="5829300" y="3003550"/>
          <p14:tracePt t="142108" x="5842000" y="3003550"/>
          <p14:tracePt t="142156" x="5867400" y="3003550"/>
          <p14:tracePt t="142188" x="5867400" y="3016250"/>
          <p14:tracePt t="144084" x="5854700" y="3016250"/>
          <p14:tracePt t="144100" x="5842000" y="3016250"/>
          <p14:tracePt t="144133" x="5829300" y="3016250"/>
          <p14:tracePt t="144143" x="5803900" y="3016250"/>
          <p14:tracePt t="144166" x="5791200" y="3016250"/>
          <p14:tracePt t="144180" x="5767388" y="3016250"/>
          <p14:tracePt t="144192" x="5754688" y="3016250"/>
          <p14:tracePt t="144196" x="5741988" y="3016250"/>
          <p14:tracePt t="144208" x="5729288" y="3016250"/>
          <p14:tracePt t="144212" x="5716588" y="3016250"/>
          <p14:tracePt t="144225" x="5691188" y="2990850"/>
          <p14:tracePt t="144241" x="5678488" y="2990850"/>
          <p14:tracePt t="144244" x="5665788" y="2990850"/>
          <p14:tracePt t="144258" x="5654675" y="2990850"/>
          <p14:tracePt t="144261" x="5629275" y="2990850"/>
          <p14:tracePt t="144275" x="5591175" y="2990850"/>
          <p14:tracePt t="144277" x="5578475" y="2990850"/>
          <p14:tracePt t="144292" x="5554663" y="2990850"/>
          <p14:tracePt t="144292" x="5529263" y="2990850"/>
          <p14:tracePt t="144308" x="5491163" y="2990850"/>
          <p14:tracePt t="144309" x="5465763" y="2990850"/>
          <p14:tracePt t="144325" x="5454650" y="2990850"/>
          <p14:tracePt t="144326" x="5429250" y="2990850"/>
          <p14:tracePt t="144342" x="5416550" y="2990850"/>
          <p14:tracePt t="144358" x="5391150" y="2990850"/>
          <p14:tracePt t="144359" x="5378450" y="2990850"/>
          <p14:tracePt t="144375" x="5365750" y="2990850"/>
          <p14:tracePt t="144392" x="5341938" y="2990850"/>
          <p14:tracePt t="144420" x="5329238" y="2990850"/>
          <p14:tracePt t="144452" x="5303838" y="2990850"/>
          <p14:tracePt t="144500" x="5291138" y="2990850"/>
          <p14:tracePt t="144532" x="5265738" y="2990850"/>
          <p14:tracePt t="144556" x="5253038" y="2990850"/>
          <p14:tracePt t="144575" x="5241925" y="2990850"/>
          <p14:tracePt t="144581" x="5229225" y="2990850"/>
          <p14:tracePt t="144592" x="5216525" y="2990850"/>
          <p14:tracePt t="144596" x="5178425" y="2990850"/>
          <p14:tracePt t="144613" x="5141913" y="2990850"/>
          <p14:tracePt t="144625" x="5116513" y="2990850"/>
          <p14:tracePt t="144628" x="5103813" y="2990850"/>
          <p14:tracePt t="144642" x="5065713" y="2990850"/>
          <p14:tracePt t="144644" x="5040313" y="3003550"/>
          <p14:tracePt t="144658" x="5016500" y="3003550"/>
          <p14:tracePt t="144661" x="4991100" y="3003550"/>
          <p14:tracePt t="144675" x="4953000" y="3016250"/>
          <p14:tracePt t="144678" x="4940300" y="3016250"/>
          <p14:tracePt t="144692" x="4916488" y="3016250"/>
          <p14:tracePt t="144692" x="4891088" y="3016250"/>
          <p14:tracePt t="144708" x="4865688" y="3028950"/>
          <p14:tracePt t="144709" x="4852988" y="3028950"/>
          <p14:tracePt t="144725" x="4816475" y="3028950"/>
          <p14:tracePt t="144725" x="4791075" y="3028950"/>
          <p14:tracePt t="144742" x="4778375" y="3028950"/>
          <p14:tracePt t="144742" x="4765675" y="3028950"/>
          <p14:tracePt t="144758" x="4752975" y="3028950"/>
          <p14:tracePt t="144759" x="4740275" y="3028950"/>
          <p14:tracePt t="144792" x="4727575" y="3028950"/>
          <p14:tracePt t="144853" x="4716463" y="3028950"/>
          <p14:tracePt t="145151" x="4703763" y="3028950"/>
          <p14:tracePt t="145175" x="4691063" y="3028950"/>
          <p14:tracePt t="145175" x="4678363" y="3028950"/>
          <p14:tracePt t="145180" x="4665663" y="3028950"/>
          <p14:tracePt t="145197" x="4652963" y="3028950"/>
          <p14:tracePt t="145208" x="4640263" y="3028950"/>
          <p14:tracePt t="145212" x="4627563" y="3028950"/>
          <p14:tracePt t="145241" x="4616450" y="3028950"/>
          <p14:tracePt t="145258" x="4603750" y="3028950"/>
          <p14:tracePt t="145261" x="4591050" y="3028950"/>
          <p14:tracePt t="145292" x="4578350" y="3028950"/>
          <p14:tracePt t="145308" x="4565650" y="3028950"/>
          <p14:tracePt t="145325" x="4552950" y="3028950"/>
          <p14:tracePt t="145341" x="4540250" y="3028950"/>
          <p14:tracePt t="145342" x="4527550" y="3028950"/>
          <p14:tracePt t="145358" x="4516438" y="3028950"/>
          <p14:tracePt t="145375" x="4503738" y="3028950"/>
          <p14:tracePt t="145376" x="4491038" y="3028950"/>
          <p14:tracePt t="145391" x="4478338" y="3028950"/>
          <p14:tracePt t="145408" x="4465638" y="3028950"/>
          <p14:tracePt t="145425" x="4452938" y="3028950"/>
          <p14:tracePt t="145460" x="4440238" y="3028950"/>
          <p14:tracePt t="145475" x="4440238" y="3016250"/>
          <p14:tracePt t="146404" x="4427538" y="3016250"/>
          <p14:tracePt t="146428" x="4416425" y="3016250"/>
          <p14:tracePt t="146468" x="4391025" y="3003550"/>
          <p14:tracePt t="147068" x="4391025" y="2990850"/>
          <p14:tracePt t="147100" x="4378325" y="2990850"/>
          <p14:tracePt t="147124" x="4365625" y="2990850"/>
          <p14:tracePt t="147141" x="4352925" y="2990850"/>
          <p14:tracePt t="147142" x="4340225" y="2990850"/>
          <p14:tracePt t="147149" x="4327525" y="2990850"/>
          <p14:tracePt t="147158" x="4314825" y="2990850"/>
          <p14:tracePt t="147166" x="4291013" y="2990850"/>
          <p14:tracePt t="147191" x="4278313" y="2990850"/>
          <p14:tracePt t="147192" x="4252913" y="2990850"/>
          <p14:tracePt t="147208" x="4240213" y="2990850"/>
          <p14:tracePt t="147212" x="4227513" y="2990850"/>
          <p14:tracePt t="147225" x="4214813" y="2990850"/>
          <p14:tracePt t="147228" x="4203700" y="2990850"/>
          <p14:tracePt t="147241" x="4191000" y="2990850"/>
          <p14:tracePt t="147244" x="4178300" y="2990850"/>
          <p14:tracePt t="147258" x="4165600" y="2990850"/>
          <p14:tracePt t="147261" x="4152900" y="2990850"/>
          <p14:tracePt t="147275" x="4114800" y="2990850"/>
          <p14:tracePt t="147291" x="4090988" y="2990850"/>
          <p14:tracePt t="147292" x="4078288" y="2990850"/>
          <p14:tracePt t="147308" x="4052888" y="2990850"/>
          <p14:tracePt t="147309" x="4040188" y="2990850"/>
          <p14:tracePt t="147325" x="4027488" y="2990850"/>
          <p14:tracePt t="147325" x="4002088" y="2990850"/>
          <p14:tracePt t="147341" x="3990975" y="2990850"/>
          <p14:tracePt t="147342" x="3965575" y="2990850"/>
          <p14:tracePt t="147358" x="3952875" y="2990850"/>
          <p14:tracePt t="147359" x="3914775" y="2990850"/>
          <p14:tracePt t="147375" x="3878263" y="2990850"/>
          <p14:tracePt t="147375" x="3865563" y="2990850"/>
          <p14:tracePt t="147380" x="3840163" y="2990850"/>
          <p14:tracePt t="147391" x="3814763" y="2990850"/>
          <p14:tracePt t="147396" x="3790950" y="2990850"/>
          <p14:tracePt t="147408" x="3740150" y="2990850"/>
          <p14:tracePt t="147412" x="3727450" y="2990850"/>
          <p14:tracePt t="147425" x="3689350" y="2990850"/>
          <p14:tracePt t="147428" x="3652838" y="2990850"/>
          <p14:tracePt t="147441" x="3640138" y="2990850"/>
          <p14:tracePt t="147444" x="3602038" y="2990850"/>
          <p14:tracePt t="147458" x="3565525" y="2990850"/>
          <p14:tracePt t="147461" x="3540125" y="2990850"/>
          <p14:tracePt t="147475" x="3502025" y="2990850"/>
          <p14:tracePt t="147477" x="3478213" y="2990850"/>
          <p14:tracePt t="147491" x="3440113" y="2990850"/>
          <p14:tracePt t="147492" x="3402013" y="2990850"/>
          <p14:tracePt t="147508" x="3376613" y="2990850"/>
          <p14:tracePt t="147508" x="3352800" y="2990850"/>
          <p14:tracePt t="147524" x="3314700" y="2990850"/>
          <p14:tracePt t="147525" x="3302000" y="2990850"/>
          <p14:tracePt t="147541" x="3276600" y="2990850"/>
          <p14:tracePt t="147542" x="3265488" y="2990850"/>
          <p14:tracePt t="147558" x="3240088" y="2990850"/>
          <p14:tracePt t="147558" x="3227388" y="2990850"/>
          <p14:tracePt t="147574" x="3201988" y="2990850"/>
          <p14:tracePt t="147575" x="3176588" y="3003550"/>
          <p14:tracePt t="147596" x="3165475" y="3003550"/>
          <p14:tracePt t="147652" x="3152775" y="3003550"/>
          <p14:tracePt t="147676" x="3140075" y="3003550"/>
          <p14:tracePt t="147708" x="3127375" y="3028950"/>
          <p14:tracePt t="147725" x="3127375" y="3041650"/>
          <p14:tracePt t="147725" x="3114675" y="3054350"/>
          <p14:tracePt t="147741" x="3101975" y="3078163"/>
          <p14:tracePt t="147758" x="3101975" y="3090863"/>
          <p14:tracePt t="147759" x="3101975" y="3116263"/>
          <p14:tracePt t="147775" x="3089275" y="3116263"/>
          <p14:tracePt t="147775" x="3089275" y="3128963"/>
          <p14:tracePt t="147781" x="3089275" y="3141663"/>
          <p14:tracePt t="147791" x="3089275" y="3154363"/>
          <p14:tracePt t="147796" x="3089275" y="3165475"/>
          <p14:tracePt t="147825" x="3089275" y="3178175"/>
          <p14:tracePt t="147841" x="3089275" y="3190875"/>
          <p14:tracePt t="147900" x="3089275" y="3203575"/>
          <p14:tracePt t="147924" x="3089275" y="3216275"/>
          <p14:tracePt t="147941" x="3089275" y="3228975"/>
          <p14:tracePt t="147958" x="3089275" y="3241675"/>
          <p14:tracePt t="147980" x="3089275" y="3254375"/>
          <p14:tracePt t="148332" x="3089275" y="3267075"/>
          <p14:tracePt t="148604" x="3089275" y="3278188"/>
          <p14:tracePt t="149150" x="3076575" y="3278188"/>
          <p14:tracePt t="149244" x="3065463" y="3278188"/>
          <p14:tracePt t="149258" x="3065463" y="3267075"/>
          <p14:tracePt t="149261" x="3052763" y="3241675"/>
          <p14:tracePt t="149277" x="3027363" y="3216275"/>
          <p14:tracePt t="149291" x="3027363" y="3203575"/>
          <p14:tracePt t="149292" x="3001963" y="3178175"/>
          <p14:tracePt t="149308" x="2976563" y="3154363"/>
          <p14:tracePt t="149325" x="2963863" y="3154363"/>
          <p14:tracePt t="149325" x="2952750" y="3128963"/>
          <p14:tracePt t="149341" x="2940050" y="3128963"/>
          <p14:tracePt t="149342" x="2927350" y="3103563"/>
          <p14:tracePt t="149358" x="2914650" y="3103563"/>
          <p14:tracePt t="149359" x="2889250" y="3103563"/>
          <p14:tracePt t="149375" x="2876550" y="3090863"/>
          <p14:tracePt t="149380" x="2863850" y="3090863"/>
          <p14:tracePt t="149412" x="2852738" y="3090863"/>
          <p14:tracePt t="149425" x="2840038" y="3090863"/>
          <p14:tracePt t="149428" x="2827338" y="3090863"/>
          <p14:tracePt t="149444" x="2814638" y="3090863"/>
          <p14:tracePt t="149458" x="2789238" y="3090863"/>
          <p14:tracePt t="149461" x="2752725" y="3090863"/>
          <p14:tracePt t="149475" x="2740025" y="3090863"/>
          <p14:tracePt t="149478" x="2689225" y="3090863"/>
          <p14:tracePt t="149491" x="2651125" y="3090863"/>
          <p14:tracePt t="149494" x="2601913" y="3116263"/>
          <p14:tracePt t="149508" x="2576513" y="3116263"/>
          <p14:tracePt t="149509" x="2540000" y="3128963"/>
          <p14:tracePt t="149524" x="2501900" y="3141663"/>
          <p14:tracePt t="149525" x="2476500" y="3154363"/>
          <p14:tracePt t="149541" x="2451100" y="3154363"/>
          <p14:tracePt t="149542" x="2427288" y="3178175"/>
          <p14:tracePt t="149558" x="2389188" y="3190875"/>
          <p14:tracePt t="149558" x="2338388" y="3203575"/>
          <p14:tracePt t="149575" x="2301875" y="3216275"/>
          <p14:tracePt t="149581" x="2276475" y="3241675"/>
          <p14:tracePt t="149591" x="2238375" y="3267075"/>
          <p14:tracePt t="149596" x="2201863" y="3278188"/>
          <p14:tracePt t="149608" x="2151063" y="3328988"/>
          <p14:tracePt t="149612" x="2127250" y="3354388"/>
          <p14:tracePt t="149624" x="2051050" y="3390900"/>
          <p14:tracePt t="149628" x="1989138" y="3441700"/>
          <p14:tracePt t="149641" x="1901825" y="3516313"/>
          <p14:tracePt t="149644" x="1838325" y="3567113"/>
          <p14:tracePt t="149658" x="1776413" y="3590925"/>
          <p14:tracePt t="149660" x="1725613" y="3629025"/>
          <p14:tracePt t="149675" x="1663700" y="3679825"/>
          <p14:tracePt t="149677" x="1612900" y="3716338"/>
          <p14:tracePt t="149691" x="1563688" y="3754438"/>
          <p14:tracePt t="149694" x="1538288" y="3779838"/>
          <p14:tracePt t="149708" x="1476375" y="3816350"/>
          <p14:tracePt t="149710" x="1425575" y="3841750"/>
          <p14:tracePt t="149724" x="1401763" y="3867150"/>
          <p14:tracePt t="149727" x="1376363" y="3892550"/>
          <p14:tracePt t="149741" x="1338263" y="3929063"/>
          <p14:tracePt t="149744" x="1325563" y="3941763"/>
          <p14:tracePt t="149758" x="1312863" y="3979863"/>
          <p14:tracePt t="149759" x="1289050" y="4005263"/>
          <p14:tracePt t="149764" x="1289050" y="4017963"/>
          <p14:tracePt t="149774" x="1276350" y="4041775"/>
          <p14:tracePt t="149791" x="1263650" y="4067175"/>
          <p14:tracePt t="149794" x="1263650" y="4092575"/>
          <p14:tracePt t="149797" x="1250950" y="4117975"/>
          <p14:tracePt t="149808" x="1238250" y="4154488"/>
          <p14:tracePt t="149812" x="1238250" y="4167188"/>
          <p14:tracePt t="149825" x="1238250" y="4217988"/>
          <p14:tracePt t="149828" x="1225550" y="4279900"/>
          <p14:tracePt t="149841" x="1225550" y="4330700"/>
          <p14:tracePt t="149844" x="1225550" y="4379913"/>
          <p14:tracePt t="149858" x="1225550" y="4430713"/>
          <p14:tracePt t="149860" x="1225550" y="4505325"/>
          <p14:tracePt t="149875" x="1225550" y="4543425"/>
          <p14:tracePt t="149877" x="1225550" y="4592638"/>
          <p14:tracePt t="149891" x="1238250" y="4630738"/>
          <p14:tracePt t="149894" x="1250950" y="4692650"/>
          <p14:tracePt t="149908" x="1250950" y="4718050"/>
          <p14:tracePt t="149909" x="1263650" y="4768850"/>
          <p14:tracePt t="149924" x="1263650" y="4805363"/>
          <p14:tracePt t="149925" x="1312863" y="4868863"/>
          <p14:tracePt t="149941" x="1325563" y="4905375"/>
          <p14:tracePt t="149941" x="1338263" y="4943475"/>
          <p14:tracePt t="149958" x="1350963" y="4981575"/>
          <p14:tracePt t="149958" x="1350963" y="5018088"/>
          <p14:tracePt t="149974" x="1376363" y="5081588"/>
          <p14:tracePt t="149975" x="1401763" y="5143500"/>
          <p14:tracePt t="149991" x="1401763" y="5168900"/>
          <p14:tracePt t="149992" x="1401763" y="5205413"/>
          <p14:tracePt t="150008" x="1401763" y="5218113"/>
          <p14:tracePt t="150008" x="1401763" y="5243513"/>
          <p14:tracePt t="150024" x="1401763" y="5268913"/>
          <p14:tracePt t="150025" x="1401763" y="5294313"/>
          <p14:tracePt t="150028" x="1401763" y="5305425"/>
          <p14:tracePt t="150041" x="1389063" y="5356225"/>
          <p14:tracePt t="150044" x="1389063" y="5368925"/>
          <p14:tracePt t="150058" x="1389063" y="5394325"/>
          <p14:tracePt t="150060" x="1389063" y="5407025"/>
          <p14:tracePt t="150074" x="1389063" y="5430838"/>
          <p14:tracePt t="150076" x="1389063" y="5443538"/>
          <p14:tracePt t="150091" x="1389063" y="5456238"/>
          <p14:tracePt t="150093" x="1389063" y="5468938"/>
          <p14:tracePt t="150108" x="1401763" y="5494338"/>
          <p14:tracePt t="150108" x="1401763" y="5507038"/>
          <p14:tracePt t="150124" x="1401763" y="5518150"/>
          <p14:tracePt t="150125" x="1425575" y="5543550"/>
          <p14:tracePt t="150141" x="1425575" y="5556250"/>
          <p14:tracePt t="150158" x="1425575" y="5581650"/>
          <p14:tracePt t="150158" x="1438275" y="5581650"/>
          <p14:tracePt t="150178" x="1450975" y="5594350"/>
          <p14:tracePt t="150204" x="1450975" y="5607050"/>
          <p14:tracePt t="151260" x="1463675" y="5607050"/>
          <p14:tracePt t="151324" x="1463675" y="5594350"/>
          <p14:tracePt t="151356" x="1476375" y="5594350"/>
          <p14:tracePt t="151374" x="1476375" y="5581650"/>
          <p14:tracePt t="151391" x="1489075" y="5568950"/>
          <p14:tracePt t="151392" x="1501775" y="5568950"/>
          <p14:tracePt t="151396" x="1512888" y="5556250"/>
          <p14:tracePt t="151412" x="1563688" y="5530850"/>
          <p14:tracePt t="151424" x="1576388" y="5530850"/>
          <p14:tracePt t="151428" x="1612900" y="5507038"/>
          <p14:tracePt t="151444" x="1663700" y="5481638"/>
          <p14:tracePt t="151458" x="1676400" y="5481638"/>
          <p14:tracePt t="151460" x="1701800" y="5468938"/>
          <p14:tracePt t="151474" x="1714500" y="5456238"/>
          <p14:tracePt t="151477" x="1751013" y="5456238"/>
          <p14:tracePt t="151491" x="1801813" y="5430838"/>
          <p14:tracePt t="151494" x="1838325" y="5418138"/>
          <p14:tracePt t="151508" x="1876425" y="5394325"/>
          <p14:tracePt t="151510" x="1976438" y="5368925"/>
          <p14:tracePt t="151524" x="2089150" y="5343525"/>
          <p14:tracePt t="151527" x="2189163" y="5305425"/>
          <p14:tracePt t="151541" x="2301875" y="5281613"/>
          <p14:tracePt t="151544" x="2451100" y="5218113"/>
          <p14:tracePt t="151558" x="2589213" y="5156200"/>
          <p14:tracePt t="151558" x="2714625" y="5143500"/>
          <p14:tracePt t="151564" x="2852738" y="5068888"/>
          <p14:tracePt t="151574" x="3014663" y="5030788"/>
          <p14:tracePt t="151581" x="3176588" y="4992688"/>
          <p14:tracePt t="151591" x="3340100" y="4943475"/>
          <p14:tracePt t="151596" x="3465513" y="4892675"/>
          <p14:tracePt t="151608" x="3602038" y="4868863"/>
          <p14:tracePt t="151612" x="3727450" y="4830763"/>
          <p14:tracePt t="151624" x="3852863" y="4805363"/>
          <p14:tracePt t="151628" x="3990975" y="4743450"/>
          <p14:tracePt t="151641" x="4090988" y="4730750"/>
          <p14:tracePt t="151644" x="4214813" y="4679950"/>
          <p14:tracePt t="151658" x="4340225" y="4667250"/>
          <p14:tracePt t="151660" x="4452938" y="4618038"/>
          <p14:tracePt t="151674" x="4516438" y="4592638"/>
          <p14:tracePt t="151677" x="4591050" y="4567238"/>
          <p14:tracePt t="151691" x="4652963" y="4543425"/>
          <p14:tracePt t="151692" x="4740275" y="4492625"/>
          <p14:tracePt t="151708" x="4803775" y="4479925"/>
          <p14:tracePt t="151708" x="4865688" y="4443413"/>
          <p14:tracePt t="151724" x="4903788" y="4418013"/>
          <p14:tracePt t="151725" x="4965700" y="4392613"/>
          <p14:tracePt t="151741" x="5003800" y="4354513"/>
          <p14:tracePt t="151743" x="5065713" y="4330700"/>
          <p14:tracePt t="151758" x="5103813" y="4305300"/>
          <p14:tracePt t="151758" x="5129213" y="4292600"/>
          <p14:tracePt t="151764" x="5153025" y="4267200"/>
          <p14:tracePt t="151774" x="5178425" y="4254500"/>
          <p14:tracePt t="151781" x="5178425" y="4230688"/>
          <p14:tracePt t="151791" x="5203825" y="4217988"/>
          <p14:tracePt t="151797" x="5216525" y="4205288"/>
          <p14:tracePt t="151808" x="5229225" y="4192588"/>
          <p14:tracePt t="151812" x="5241925" y="4167188"/>
          <p14:tracePt t="151824" x="5253038" y="4154488"/>
          <p14:tracePt t="151828" x="5253038" y="4141788"/>
          <p14:tracePt t="151841" x="5265738" y="4141788"/>
          <p14:tracePt t="151844" x="5265738" y="4117975"/>
          <p14:tracePt t="151858" x="5265738" y="4105275"/>
          <p14:tracePt t="151860" x="5278438" y="4092575"/>
          <p14:tracePt t="151874" x="5291138" y="4079875"/>
          <p14:tracePt t="151877" x="5291138" y="4067175"/>
          <p14:tracePt t="151893" x="5303838" y="4054475"/>
          <p14:tracePt t="151908" x="5303838" y="4029075"/>
          <p14:tracePt t="151924" x="5329238" y="4017963"/>
          <p14:tracePt t="151941" x="5329238" y="4005263"/>
          <p14:tracePt t="151958" x="5329238" y="3992563"/>
          <p14:tracePt t="151980" x="5329238" y="3979863"/>
          <p14:tracePt t="151991" x="5329238" y="3967163"/>
          <p14:tracePt t="151997" x="5329238" y="3954463"/>
          <p14:tracePt t="152013" x="5329238" y="3941763"/>
          <p14:tracePt t="152024" x="5341938" y="3929063"/>
          <p14:tracePt t="152041" x="5341938" y="3916363"/>
          <p14:tracePt t="152076" x="5341938" y="3905250"/>
          <p14:tracePt t="152091" x="5341938" y="3892550"/>
          <p14:tracePt t="152108" x="5341938" y="3879850"/>
          <p14:tracePt t="152141" x="5341938" y="3867150"/>
          <p14:tracePt t="152158" x="5341938" y="3854450"/>
          <p14:tracePt t="152174" x="5341938" y="3841750"/>
          <p14:tracePt t="152204" x="5341938" y="3829050"/>
          <p14:tracePt t="152252" x="5341938" y="3816350"/>
          <p14:tracePt t="152284" x="5341938" y="3803650"/>
          <p14:tracePt t="152324" x="5341938" y="3792538"/>
          <p14:tracePt t="152636" x="5341938" y="3779838"/>
          <p14:tracePt t="152708" x="5341938" y="3792538"/>
          <p14:tracePt t="152764" x="5353050" y="3803650"/>
          <p14:tracePt t="152774" x="5365750" y="3803650"/>
          <p14:tracePt t="152812" x="5365750" y="3816350"/>
          <p14:tracePt t="152828" x="5365750" y="3829050"/>
          <p14:tracePt t="152876" x="5365750" y="3841750"/>
          <p14:tracePt t="152948" x="5365750" y="3854450"/>
          <p14:tracePt t="152958" x="5378450" y="3867150"/>
          <p14:tracePt t="153228" x="5353050" y="3867150"/>
          <p14:tracePt t="153252" x="5353050" y="3854450"/>
          <p14:tracePt t="153274" x="5341938" y="3854450"/>
          <p14:tracePt t="153292" x="5329238" y="3854450"/>
          <p14:tracePt t="153684" x="5329238" y="3867150"/>
          <p14:tracePt t="153700" x="5329238" y="3879850"/>
          <p14:tracePt t="153724" x="5329238" y="3905250"/>
          <p14:tracePt t="153741" x="5341938" y="3905250"/>
          <p14:tracePt t="153758" x="5341938" y="3916363"/>
          <p14:tracePt t="153758" x="5341938" y="3929063"/>
          <p14:tracePt t="153774" x="5353050" y="3929063"/>
          <p14:tracePt t="153775" x="5353050" y="3941763"/>
          <p14:tracePt t="153791" x="5353050" y="3954463"/>
          <p14:tracePt t="153808" x="5365750" y="3954463"/>
          <p14:tracePt t="153812" x="5365750" y="3967163"/>
          <p14:tracePt t="153876" x="5378450" y="3992563"/>
          <p14:tracePt t="153891" x="5391150" y="3992563"/>
          <p14:tracePt t="153892" x="5403850" y="4005263"/>
          <p14:tracePt t="153908" x="5416550" y="4005263"/>
          <p14:tracePt t="153908" x="5441950" y="4041775"/>
          <p14:tracePt t="153924" x="5454650" y="4041775"/>
          <p14:tracePt t="153941" x="5478463" y="4054475"/>
          <p14:tracePt t="153942" x="5491163" y="4054475"/>
          <p14:tracePt t="153958" x="5491163" y="4067175"/>
          <p14:tracePt t="153958" x="5503863" y="4079875"/>
          <p14:tracePt t="154004" x="5516563" y="4092575"/>
          <p14:tracePt t="154028" x="5529263" y="4092575"/>
          <p14:tracePt t="154052" x="5529263" y="4105275"/>
          <p14:tracePt t="154074" x="5529263" y="4117975"/>
          <p14:tracePt t="154100" x="5529263" y="4129088"/>
          <p14:tracePt t="154108" x="5529263" y="4141788"/>
          <p14:tracePt t="154149" x="5541963" y="4154488"/>
          <p14:tracePt t="154204" x="5541963" y="4179888"/>
          <p14:tracePt t="154224" x="5541963" y="4192588"/>
          <p14:tracePt t="154241" x="5541963" y="4205288"/>
          <p14:tracePt t="154268" x="5541963" y="4217988"/>
          <p14:tracePt t="154292" x="5529263" y="4217988"/>
          <p14:tracePt t="154372" x="5516563" y="4230688"/>
          <p14:tracePt t="154420" x="5516563" y="4254500"/>
          <p14:tracePt t="154444" x="5503863" y="4267200"/>
          <p14:tracePt t="154458" x="5503863" y="4279900"/>
          <p14:tracePt t="154474" x="5491163" y="4292600"/>
          <p14:tracePt t="154940" x="5478463" y="4305300"/>
          <p14:tracePt t="156668" x="5478463" y="4330700"/>
          <p14:tracePt t="156700" x="5478463" y="4341813"/>
          <p14:tracePt t="156924" x="5478463" y="4367213"/>
          <p14:tracePt t="156941" x="5478463" y="4379913"/>
          <p14:tracePt t="156957" x="5465763" y="4392613"/>
          <p14:tracePt t="156958" x="5454650" y="4405313"/>
          <p14:tracePt t="156988" x="5441950" y="4418013"/>
          <p14:tracePt t="157036" x="5441950" y="4443413"/>
          <p14:tracePt t="157284" x="5429250" y="4443413"/>
          <p14:tracePt t="157292" x="5416550" y="4443413"/>
          <p14:tracePt t="157307" x="5403850" y="4454525"/>
          <p14:tracePt t="157332" x="5403850" y="4467225"/>
          <p14:tracePt t="157348" x="5391150" y="4467225"/>
          <p14:tracePt t="157404" x="5365750" y="4479925"/>
          <p14:tracePt t="157484" x="5365750" y="4492625"/>
          <p14:tracePt t="157580" x="5353050" y="4492625"/>
          <p14:tracePt t="157628" x="5341938" y="4492625"/>
          <p14:tracePt t="157644" x="5329238" y="4492625"/>
          <p14:tracePt t="157657" x="5316538" y="4492625"/>
          <p14:tracePt t="157674" x="5303838" y="4492625"/>
          <p14:tracePt t="157677" x="5291138" y="4479925"/>
          <p14:tracePt t="157691" x="5278438" y="4479925"/>
          <p14:tracePt t="157693" x="5265738" y="4467225"/>
          <p14:tracePt t="157724" x="5241925" y="4467225"/>
          <p14:tracePt t="157725" x="5241925" y="4454525"/>
          <p14:tracePt t="157741" x="5229225" y="4454525"/>
          <p14:tracePt t="157757" x="5216525" y="4443413"/>
          <p14:tracePt t="157774" x="5203825" y="4430713"/>
          <p14:tracePt t="159196" x="5216525" y="4430713"/>
          <p14:tracePt t="159212" x="5229225" y="4430713"/>
          <p14:tracePt t="159236" x="5241925" y="4430713"/>
          <p14:tracePt t="159284" x="5241925" y="4443413"/>
          <p14:tracePt t="159388" x="5253038" y="4454525"/>
          <p14:tracePt t="159716" x="5253038" y="4467225"/>
          <p14:tracePt t="160012" x="5229225" y="4454525"/>
          <p14:tracePt t="160052" x="5229225" y="4443413"/>
          <p14:tracePt t="160074" x="5216525" y="4443413"/>
          <p14:tracePt t="160092" x="5191125" y="4443413"/>
          <p14:tracePt t="160124" x="5178425" y="4443413"/>
          <p14:tracePt t="162028" x="5165725" y="4430713"/>
          <p14:tracePt t="162676" x="5153025" y="4430713"/>
          <p14:tracePt t="162788" x="5141913" y="4430713"/>
          <p14:tracePt t="162852" x="5116513" y="4430713"/>
          <p14:tracePt t="163740" x="5103813" y="4418013"/>
          <p14:tracePt t="164084" x="5103813" y="4405313"/>
          <p14:tracePt t="164180" x="5103813" y="4392613"/>
          <p14:tracePt t="164190" x="5103813" y="4379913"/>
          <p14:tracePt t="164220" x="5103813" y="4367213"/>
          <p14:tracePt t="164240" x="5116513" y="4367213"/>
          <p14:tracePt t="164257" x="5116513" y="4341813"/>
          <p14:tracePt t="164274" x="5129213" y="4330700"/>
          <p14:tracePt t="164290" x="5129213" y="4318000"/>
          <p14:tracePt t="164293" x="5141913" y="4305300"/>
          <p14:tracePt t="164332" x="5153025" y="4292600"/>
          <p14:tracePt t="164372" x="5165725" y="4292600"/>
          <p14:tracePt t="164390" x="5165725" y="4279900"/>
          <p14:tracePt t="164476" x="5165725" y="4267200"/>
          <p14:tracePt t="164492" x="5178425" y="4254500"/>
          <p14:tracePt t="164532" x="5178425" y="4241800"/>
          <p14:tracePt t="165796" x="5178425" y="4254500"/>
          <p14:tracePt t="165807" x="5178425" y="4279900"/>
          <p14:tracePt t="165812" x="5178425" y="4292600"/>
          <p14:tracePt t="165823" x="5178425" y="4318000"/>
          <p14:tracePt t="165828" x="5178425" y="4330700"/>
          <p14:tracePt t="165868" x="5178425" y="4341813"/>
          <p14:tracePt t="165948" x="5178425" y="4354513"/>
          <p14:tracePt t="165957" x="5178425" y="4367213"/>
          <p14:tracePt t="165980" x="5178425" y="4392613"/>
          <p14:tracePt t="165990" x="5191125" y="4405313"/>
          <p14:tracePt t="166007" x="5191125" y="4418013"/>
          <p14:tracePt t="166007" x="5203825" y="4443413"/>
          <p14:tracePt t="166012" x="5241925" y="4479925"/>
          <p14:tracePt t="166023" x="5253038" y="4492625"/>
          <p14:tracePt t="166028" x="5265738" y="4505325"/>
          <p14:tracePt t="166040" x="5278438" y="4518025"/>
          <p14:tracePt t="166044" x="5291138" y="4530725"/>
          <p14:tracePt t="166057" x="5303838" y="4530725"/>
          <p14:tracePt t="166060" x="5316538" y="4543425"/>
          <p14:tracePt t="166316" x="5316538" y="4530725"/>
          <p14:tracePt t="166340" x="5316538" y="4518025"/>
          <p14:tracePt t="166492" x="5316538" y="4505325"/>
          <p14:tracePt t="166507" x="5316538" y="4492625"/>
          <p14:tracePt t="166523" x="5316538" y="4479925"/>
          <p14:tracePt t="166540" x="5316538" y="4454525"/>
          <p14:tracePt t="166557" x="5316538" y="4443413"/>
          <p14:tracePt t="166573" x="5316538" y="4430713"/>
          <p14:tracePt t="166590" x="5316538" y="4418013"/>
          <p14:tracePt t="166591" x="5316538" y="4405313"/>
          <p14:tracePt t="166612" x="5316538" y="4392613"/>
          <p14:tracePt t="166623" x="5316538" y="4379913"/>
          <p14:tracePt t="166628" x="5316538" y="4367213"/>
          <p14:tracePt t="166644" x="5316538" y="4354513"/>
          <p14:tracePt t="166657" x="5316538" y="4341813"/>
          <p14:tracePt t="166673" x="5316538" y="4330700"/>
          <p14:tracePt t="166692" x="5316538" y="4318000"/>
          <p14:tracePt t="166724" x="5316538" y="4305300"/>
          <p14:tracePt t="166748" x="5316538" y="4292600"/>
          <p14:tracePt t="166780" x="5316538" y="4279900"/>
          <p14:tracePt t="166804" x="5316538" y="4267200"/>
          <p14:tracePt t="166823" x="5316538" y="4254500"/>
          <p14:tracePt t="166828" x="5316538" y="4241800"/>
          <p14:tracePt t="166844" x="5316538" y="4230688"/>
          <p14:tracePt t="166857" x="5316538" y="4217988"/>
          <p14:tracePt t="166876" x="5316538" y="4205288"/>
          <p14:tracePt t="166890" x="5316538" y="4192588"/>
          <p14:tracePt t="166909" x="5316538" y="4179888"/>
          <p14:tracePt t="166956" x="5316538" y="4167188"/>
          <p14:tracePt t="166980" x="5316538" y="4154488"/>
          <p14:tracePt t="166996" x="5316538" y="4141788"/>
          <p14:tracePt t="167060" x="5329238" y="4129088"/>
          <p14:tracePt t="167073" x="5341938" y="4129088"/>
          <p14:tracePt t="167090" x="5341938" y="4117975"/>
          <p14:tracePt t="167108" x="5341938" y="4105275"/>
          <p14:tracePt t="167123" x="5353050" y="4105275"/>
          <p14:tracePt t="167124" x="5353050" y="4092575"/>
          <p14:tracePt t="167142" x="5378450" y="4092575"/>
          <p14:tracePt t="167151" x="5391150" y="4079875"/>
          <p14:tracePt t="167157" x="5403850" y="4067175"/>
          <p14:tracePt t="167173" x="5416550" y="4067175"/>
          <p14:tracePt t="167206" x="5429250" y="4054475"/>
          <p14:tracePt t="167236" x="5441950" y="4054475"/>
          <p14:tracePt t="167256" x="5454650" y="4054475"/>
          <p14:tracePt t="168620" x="5429250" y="4054475"/>
          <p14:tracePt t="168640" x="5416550" y="4054475"/>
          <p14:tracePt t="168656" x="5391150" y="4054475"/>
          <p14:tracePt t="168684" x="5378450" y="4054475"/>
          <p14:tracePt t="168707" x="5353050" y="4054475"/>
          <p14:tracePt t="168709" x="5341938" y="4054475"/>
          <p14:tracePt t="168725" x="5316538" y="4054475"/>
          <p14:tracePt t="168740" x="5303838" y="4054475"/>
          <p14:tracePt t="168741" x="5278438" y="4029075"/>
          <p14:tracePt t="168756" x="5253038" y="4029075"/>
          <p14:tracePt t="168773" x="5229225" y="4029075"/>
          <p14:tracePt t="168774" x="5216525" y="4029075"/>
          <p14:tracePt t="168940" x="5203825" y="4029075"/>
          <p14:tracePt t="168964" x="5191125" y="4029075"/>
          <p14:tracePt t="168996" x="5178425" y="4029075"/>
          <p14:tracePt t="169012" x="5153025" y="4029075"/>
          <p14:tracePt t="169023" x="5141913" y="4029075"/>
          <p14:tracePt t="169028" x="5103813" y="4029075"/>
          <p14:tracePt t="169040" x="5091113" y="4029075"/>
          <p14:tracePt t="169044" x="5053013" y="4029075"/>
          <p14:tracePt t="169056" x="5016500" y="4029075"/>
          <p14:tracePt t="169060" x="4991100" y="4029075"/>
          <p14:tracePt t="169073" x="4953000" y="4029075"/>
          <p14:tracePt t="169076" x="4929188" y="4029075"/>
          <p14:tracePt t="169090" x="4903788" y="4029075"/>
          <p14:tracePt t="169092" x="4865688" y="4029075"/>
          <p14:tracePt t="169106" x="4829175" y="4029075"/>
          <p14:tracePt t="169109" x="4791075" y="4029075"/>
          <p14:tracePt t="169123" x="4752975" y="4029075"/>
          <p14:tracePt t="169124" x="4703763" y="4017963"/>
          <p14:tracePt t="169140" x="4652963" y="4017963"/>
          <p14:tracePt t="169141" x="4616450" y="4017963"/>
          <p14:tracePt t="169148" x="4578350" y="4017963"/>
          <p14:tracePt t="169157" x="4540250" y="4017963"/>
          <p14:tracePt t="169166" x="4516438" y="4017963"/>
          <p14:tracePt t="169173" x="4478338" y="4005263"/>
          <p14:tracePt t="169190" x="4452938" y="4005263"/>
          <p14:tracePt t="169206" x="4427538" y="4005263"/>
          <p14:tracePt t="169207" x="4403725" y="4005263"/>
          <p14:tracePt t="169212" x="4378325" y="4005263"/>
          <p14:tracePt t="169223" x="4365625" y="3979863"/>
          <p14:tracePt t="169228" x="4340225" y="3979863"/>
          <p14:tracePt t="169244" x="4314825" y="3967163"/>
          <p14:tracePt t="169256" x="4303713" y="3967163"/>
          <p14:tracePt t="169273" x="4278313" y="3967163"/>
          <p14:tracePt t="169276" x="4265613" y="3967163"/>
          <p14:tracePt t="169290" x="4227513" y="3967163"/>
          <p14:tracePt t="169292" x="4214813" y="3967163"/>
          <p14:tracePt t="169306" x="4191000" y="3954463"/>
          <p14:tracePt t="169309" x="4152900" y="3954463"/>
          <p14:tracePt t="169324" x="4127500" y="3954463"/>
          <p14:tracePt t="169324" x="4090988" y="3941763"/>
          <p14:tracePt t="169340" x="4078288" y="3941763"/>
          <p14:tracePt t="169341" x="4040188" y="3941763"/>
          <p14:tracePt t="169356" x="4027488" y="3929063"/>
          <p14:tracePt t="169357" x="4002088" y="3929063"/>
          <p14:tracePt t="169373" x="3978275" y="3916363"/>
          <p14:tracePt t="169374" x="3952875" y="3916363"/>
          <p14:tracePt t="169390" x="3940175" y="3916363"/>
          <p14:tracePt t="169391" x="3914775" y="3916363"/>
          <p14:tracePt t="169406" x="3890963" y="3916363"/>
          <p14:tracePt t="169407" x="3865563" y="3905250"/>
          <p14:tracePt t="169412" x="3852863" y="3905250"/>
          <p14:tracePt t="169423" x="3827463" y="3905250"/>
          <p14:tracePt t="169428" x="3814763" y="3905250"/>
          <p14:tracePt t="169440" x="3790950" y="3892550"/>
          <p14:tracePt t="169456" x="3765550" y="3892550"/>
          <p14:tracePt t="169460" x="3752850" y="3892550"/>
          <p14:tracePt t="169473" x="3740150" y="3892550"/>
          <p14:tracePt t="169490" x="3727450" y="3892550"/>
          <p14:tracePt t="169492" x="3702050" y="3892550"/>
          <p14:tracePt t="169506" x="3689350" y="3892550"/>
          <p14:tracePt t="169509" x="3652838" y="3879850"/>
          <p14:tracePt t="169523" x="3627438" y="3879850"/>
          <p14:tracePt t="169524" x="3614738" y="3879850"/>
          <p14:tracePt t="169540" x="3589338" y="3879850"/>
          <p14:tracePt t="169541" x="3578225" y="3879850"/>
          <p14:tracePt t="169556" x="3552825" y="3879850"/>
          <p14:tracePt t="169557" x="3540125" y="3879850"/>
          <p14:tracePt t="169573" x="3527425" y="3879850"/>
          <p14:tracePt t="169574" x="3502025" y="3879850"/>
          <p14:tracePt t="169590" x="3489325" y="3879850"/>
          <p14:tracePt t="169590" x="3465513" y="3879850"/>
          <p14:tracePt t="169606" x="3440113" y="3879850"/>
          <p14:tracePt t="169607" x="3414713" y="3879850"/>
          <p14:tracePt t="169612" x="3402013" y="3879850"/>
          <p14:tracePt t="169623" x="3389313" y="3879850"/>
          <p14:tracePt t="169628" x="3365500" y="3879850"/>
          <p14:tracePt t="169640" x="3327400" y="3879850"/>
          <p14:tracePt t="169644" x="3314700" y="3879850"/>
          <p14:tracePt t="169657" x="3302000" y="3879850"/>
          <p14:tracePt t="169660" x="3289300" y="3879850"/>
          <p14:tracePt t="169676" x="3276600" y="3879850"/>
          <p14:tracePt t="170884" x="3289300" y="3892550"/>
          <p14:tracePt t="170980" x="3289300" y="3916363"/>
          <p14:tracePt t="170990" x="3302000" y="3929063"/>
          <p14:tracePt t="171092" x="3314700" y="3929063"/>
          <p14:tracePt t="171156" x="3327400" y="3929063"/>
          <p14:tracePt t="171180" x="3340100" y="3929063"/>
          <p14:tracePt t="171204" x="3340100" y="3941763"/>
          <p14:tracePt t="171252" x="3352800" y="3941763"/>
          <p14:tracePt t="171276" x="3376613" y="3954463"/>
          <p14:tracePt t="171292" x="3389313" y="3967163"/>
          <p14:tracePt t="171340" x="3402013" y="3979863"/>
          <p14:tracePt t="171468" x="3414713" y="3992563"/>
          <p14:tracePt t="171490" x="3427413" y="3992563"/>
          <p14:tracePt t="171493" x="3440113" y="3992563"/>
          <p14:tracePt t="171509" x="3465513" y="4005263"/>
          <p14:tracePt t="171526" x="3478213" y="4017963"/>
          <p14:tracePt t="171540" x="3489325" y="4017963"/>
          <p14:tracePt t="171540" x="3502025" y="4017963"/>
          <p14:tracePt t="171573" x="3514725" y="4017963"/>
          <p14:tracePt t="171590" x="3540125" y="4017963"/>
          <p14:tracePt t="171590" x="3565525" y="4017963"/>
          <p14:tracePt t="171606" x="3589338" y="4017963"/>
          <p14:tracePt t="171607" x="3614738" y="4017963"/>
          <p14:tracePt t="171613" x="3678238" y="4041775"/>
          <p14:tracePt t="171623" x="3689350" y="4041775"/>
          <p14:tracePt t="171628" x="3727450" y="4041775"/>
          <p14:tracePt t="171640" x="3765550" y="4054475"/>
          <p14:tracePt t="171646" x="3790950" y="4054475"/>
          <p14:tracePt t="171656" x="3827463" y="4054475"/>
          <p14:tracePt t="171660" x="3865563" y="4054475"/>
          <p14:tracePt t="171673" x="3878263" y="4054475"/>
          <p14:tracePt t="171676" x="3902075" y="4054475"/>
          <p14:tracePt t="171690" x="3914775" y="4054475"/>
          <p14:tracePt t="171716" x="3927475" y="4054475"/>
          <p14:tracePt t="171732" x="3940175" y="4054475"/>
          <p14:tracePt t="171756" x="3952875" y="4054475"/>
          <p14:tracePt t="171788" x="3965575" y="4054475"/>
          <p14:tracePt t="171806" x="3978275" y="4054475"/>
          <p14:tracePt t="171812" x="3990975" y="4054475"/>
          <p14:tracePt t="172052" x="3978275" y="4054475"/>
          <p14:tracePt t="172073" x="3965575" y="4054475"/>
          <p14:tracePt t="172074" x="3952875" y="4054475"/>
          <p14:tracePt t="172076" x="3940175" y="4054475"/>
          <p14:tracePt t="172090" x="3927475" y="4054475"/>
          <p14:tracePt t="172092" x="3902075" y="4041775"/>
          <p14:tracePt t="172108" x="3878263" y="4041775"/>
          <p14:tracePt t="172123" x="3865563" y="4041775"/>
          <p14:tracePt t="172140" x="3840163" y="4029075"/>
          <p14:tracePt t="172177" x="3827463" y="4029075"/>
          <p14:tracePt t="172180" x="3814763" y="4029075"/>
          <p14:tracePt t="172190" x="3802063" y="4029075"/>
          <p14:tracePt t="172206" x="3778250" y="4029075"/>
          <p14:tracePt t="172207" x="3752850" y="4029075"/>
          <p14:tracePt t="172223" x="3740150" y="4029075"/>
          <p14:tracePt t="172228" x="3727450" y="4029075"/>
          <p14:tracePt t="172240" x="3714750" y="4029075"/>
          <p14:tracePt t="172244" x="3702050" y="4029075"/>
          <p14:tracePt t="172260" x="3678238" y="4017963"/>
          <p14:tracePt t="172276" x="3665538" y="4017963"/>
          <p14:tracePt t="172306" x="3627438" y="4005263"/>
          <p14:tracePt t="172324" x="3602038" y="4005263"/>
          <p14:tracePt t="172348" x="3589338" y="4005263"/>
          <p14:tracePt t="172356" x="3578225" y="4005263"/>
          <p14:tracePt t="172373" x="3565525" y="4005263"/>
          <p14:tracePt t="172420" x="3552825" y="4005263"/>
          <p14:tracePt t="172468" x="3540125" y="4005263"/>
          <p14:tracePt t="172508" x="3527425" y="4005263"/>
          <p14:tracePt t="172548" x="3514725" y="4005263"/>
          <p14:tracePt t="172580" x="3502025" y="4005263"/>
          <p14:tracePt t="173172" x="3489325" y="4005263"/>
          <p14:tracePt t="173190" x="3478213" y="4005263"/>
          <p14:tracePt t="173356" x="3465513" y="3992563"/>
          <p14:tracePt t="173396" x="3465513" y="3979863"/>
          <p14:tracePt t="173452" x="3452813" y="3979863"/>
          <p14:tracePt t="173636" x="3452813" y="3967163"/>
          <p14:tracePt t="173676" x="3440113" y="3954463"/>
          <p14:tracePt t="173748" x="3440113" y="3941763"/>
          <p14:tracePt t="173796" x="3440113" y="3929063"/>
          <p14:tracePt t="173876" x="3452813" y="3916363"/>
          <p14:tracePt t="173908" x="3452813" y="3905250"/>
          <p14:tracePt t="173923" x="3465513" y="3892550"/>
          <p14:tracePt t="173940" x="3478213" y="3879850"/>
          <p14:tracePt t="173972" x="3478213" y="3867150"/>
          <p14:tracePt t="174004" x="3489325" y="3854450"/>
          <p14:tracePt t="176164" x="3489325" y="3867150"/>
          <p14:tracePt t="176180" x="3502025" y="3867150"/>
          <p14:tracePt t="176196" x="3514725" y="3879850"/>
          <p14:tracePt t="177268" x="3527425" y="3892550"/>
          <p14:tracePt t="180564" x="3578225" y="3892550"/>
          <p14:tracePt t="180572" x="3640138" y="3892550"/>
          <p14:tracePt t="180589" x="3689350" y="3892550"/>
          <p14:tracePt t="180590" x="3714750" y="3905250"/>
          <p14:tracePt t="180606" x="3765550" y="3916363"/>
          <p14:tracePt t="180606" x="3814763" y="3916363"/>
          <p14:tracePt t="180612" x="3865563" y="3916363"/>
          <p14:tracePt t="180622" x="3927475" y="3916363"/>
          <p14:tracePt t="180639" x="4014788" y="3916363"/>
          <p14:tracePt t="180640" x="4103688" y="3916363"/>
          <p14:tracePt t="180644" x="4165600" y="3941763"/>
          <p14:tracePt t="180656" x="4265613" y="3941763"/>
          <p14:tracePt t="180660" x="4340225" y="3954463"/>
          <p14:tracePt t="180672" x="4378325" y="3954463"/>
          <p14:tracePt t="180676" x="4403725" y="3954463"/>
          <p14:tracePt t="180689" x="4427538" y="3967163"/>
          <p14:tracePt t="180692" x="4478338" y="3979863"/>
          <p14:tracePt t="180706" x="4503738" y="3979863"/>
          <p14:tracePt t="180708" x="4527550" y="3979863"/>
          <p14:tracePt t="180722" x="4552950" y="3992563"/>
          <p14:tracePt t="180725" x="4565650" y="3992563"/>
          <p14:tracePt t="180739" x="4578350" y="4005263"/>
          <p14:tracePt t="180740" x="4591050" y="4005263"/>
          <p14:tracePt t="180756" x="4616450" y="4005263"/>
          <p14:tracePt t="180756" x="4616450" y="4017963"/>
          <p14:tracePt t="180772" x="4627563" y="4017963"/>
          <p14:tracePt t="180773" x="4627563" y="4029075"/>
          <p14:tracePt t="180789" x="4640263" y="4029075"/>
          <p14:tracePt t="180789" x="4665663" y="4041775"/>
          <p14:tracePt t="180806" x="4678363" y="4054475"/>
          <p14:tracePt t="180806" x="4691063" y="4054475"/>
          <p14:tracePt t="180812" x="4703763" y="4067175"/>
          <p14:tracePt t="180822" x="4716463" y="4067175"/>
          <p14:tracePt t="180828" x="4716463" y="4079875"/>
          <p14:tracePt t="180839" x="4740275" y="4092575"/>
          <p14:tracePt t="180940" x="4752975" y="4092575"/>
          <p14:tracePt t="180964" x="4765675" y="4092575"/>
          <p14:tracePt t="180972" x="4778375" y="4117975"/>
          <p14:tracePt t="181020" x="4803775" y="4117975"/>
          <p14:tracePt t="181039" x="4816475" y="4117975"/>
          <p14:tracePt t="181056" x="4829175" y="4117975"/>
          <p14:tracePt t="181060" x="4840288" y="4117975"/>
          <p14:tracePt t="181089" x="4852988" y="4117975"/>
          <p14:tracePt t="181092" x="4865688" y="4117975"/>
          <p14:tracePt t="181108" x="4891088" y="4129088"/>
          <p14:tracePt t="181150" x="4929188" y="4129088"/>
          <p14:tracePt t="181220" x="4940300" y="4129088"/>
          <p14:tracePt t="186284" x="4940300" y="4117975"/>
          <p14:tracePt t="186516" x="4929188" y="4105275"/>
          <p14:tracePt t="187676" x="4929188" y="4092575"/>
          <p14:tracePt t="187689" x="4929188" y="4079875"/>
          <p14:tracePt t="187732" x="4929188" y="4067175"/>
          <p14:tracePt t="190564" x="4916488" y="4041775"/>
          <p14:tracePt t="190572" x="4903788" y="4041775"/>
          <p14:tracePt t="190588" x="4891088" y="4029075"/>
          <p14:tracePt t="190605" x="4865688" y="4029075"/>
          <p14:tracePt t="190622" x="4829175" y="4017963"/>
          <p14:tracePt t="190644" x="4829175" y="4005263"/>
          <p14:tracePt t="190668" x="4816475" y="4005263"/>
          <p14:tracePt t="191012" x="4803775" y="3992563"/>
          <p14:tracePt t="195276" x="4791075" y="3992563"/>
          <p14:tracePt t="195324" x="4791075" y="4005263"/>
          <p14:tracePt t="195355" x="4791075" y="4029075"/>
          <p14:tracePt t="195396" x="4791075" y="4041775"/>
          <p14:tracePt t="195420" x="4791075" y="4067175"/>
          <p14:tracePt t="195444" x="4791075" y="4079875"/>
          <p14:tracePt t="195455" x="4803775" y="4079875"/>
          <p14:tracePt t="195460" x="4803775" y="4092575"/>
          <p14:tracePt t="195471" x="4829175" y="4117975"/>
          <p14:tracePt t="195488" x="4829175" y="4129088"/>
          <p14:tracePt t="195492" x="4829175" y="4141788"/>
          <p14:tracePt t="195505" x="4852988" y="4154488"/>
          <p14:tracePt t="195507" x="4852988" y="4167188"/>
          <p14:tracePt t="195521" x="4878388" y="4205288"/>
          <p14:tracePt t="195538" x="4903788" y="4241800"/>
          <p14:tracePt t="195540" x="4916488" y="4267200"/>
          <p14:tracePt t="195555" x="4929188" y="4305300"/>
          <p14:tracePt t="195556" x="4965700" y="4330700"/>
          <p14:tracePt t="195571" x="4965700" y="4354513"/>
          <p14:tracePt t="195574" x="5003800" y="4379913"/>
          <p14:tracePt t="195588" x="5016500" y="4405313"/>
          <p14:tracePt t="195605" x="5040313" y="4443413"/>
          <p14:tracePt t="195607" x="5053013" y="4443413"/>
          <p14:tracePt t="195621" x="5053013" y="4467225"/>
          <p14:tracePt t="195622" x="5078413" y="4479925"/>
          <p14:tracePt t="195638" x="5091113" y="4505325"/>
          <p14:tracePt t="195639" x="5091113" y="4518025"/>
          <p14:tracePt t="195644" x="5103813" y="4518025"/>
          <p14:tracePt t="195660" x="5116513" y="4554538"/>
          <p14:tracePt t="195676" x="5129213" y="4567238"/>
          <p14:tracePt t="195688" x="5141913" y="4579938"/>
          <p14:tracePt t="195692" x="5141913" y="4592638"/>
          <p14:tracePt t="195705" x="5141913" y="4618038"/>
          <p14:tracePt t="195708" x="5141913" y="4643438"/>
          <p14:tracePt t="195721" x="5165725" y="4667250"/>
          <p14:tracePt t="195724" x="5165725" y="4679950"/>
          <p14:tracePt t="195738" x="5165725" y="4692650"/>
          <p14:tracePt t="195740" x="5165725" y="4718050"/>
          <p14:tracePt t="195755" x="5178425" y="4730750"/>
          <p14:tracePt t="195772" x="5191125" y="4743450"/>
          <p14:tracePt t="195774" x="5191125" y="4756150"/>
          <p14:tracePt t="197148" x="5191125" y="4768850"/>
          <p14:tracePt t="197188" x="5191125" y="4779963"/>
          <p14:tracePt t="197205" x="5178425" y="4792663"/>
          <p14:tracePt t="197221" x="5165725" y="4805363"/>
          <p14:tracePt t="197238" x="5153025" y="4805363"/>
          <p14:tracePt t="197255" x="5153025" y="4830763"/>
          <p14:tracePt t="197276" x="5129213" y="4856163"/>
          <p14:tracePt t="197324" x="5129213" y="4879975"/>
          <p14:tracePt t="197372" x="5116513" y="4892675"/>
          <p14:tracePt t="197428" x="5103813" y="4892675"/>
          <p14:tracePt t="198524" x="5091113" y="4905375"/>
          <p14:tracePt t="198548" x="5078413" y="4905375"/>
          <p14:tracePt t="198555" x="5065713" y="4905375"/>
          <p14:tracePt t="198571" x="5053013" y="4905375"/>
          <p14:tracePt t="198588" x="5040313" y="4905375"/>
          <p14:tracePt t="198588" x="5016500" y="4905375"/>
          <p14:tracePt t="198604" x="5003800" y="4905375"/>
          <p14:tracePt t="198605" x="4965700" y="4918075"/>
          <p14:tracePt t="198621" x="4953000" y="4918075"/>
          <p14:tracePt t="198638" x="4929188" y="4918075"/>
          <p14:tracePt t="198644" x="4916488" y="4918075"/>
          <p14:tracePt t="198671" x="4903788" y="4918075"/>
          <p14:tracePt t="198675" x="4891088" y="4918075"/>
          <p14:tracePt t="198715" x="4878388" y="4918075"/>
          <p14:tracePt t="198738" x="4865688" y="4918075"/>
          <p14:tracePt t="198740" x="4852988" y="4918075"/>
          <p14:tracePt t="198771" x="4840288" y="4918075"/>
          <p14:tracePt t="198884" x="4840288" y="4930775"/>
          <p14:tracePt t="198988" x="4840288" y="4943475"/>
          <p14:tracePt t="199004" x="4840288" y="4956175"/>
          <p14:tracePt t="199005" x="4840288" y="4968875"/>
          <p14:tracePt t="199028" x="4852988" y="4968875"/>
          <p14:tracePt t="199044" x="4865688" y="4968875"/>
          <p14:tracePt t="199054" x="4878388" y="4981575"/>
          <p14:tracePt t="199071" x="4891088" y="4981575"/>
          <p14:tracePt t="199076" x="4903788" y="4992688"/>
          <p14:tracePt t="199092" x="4929188" y="5005388"/>
          <p14:tracePt t="199164" x="4940300" y="5005388"/>
          <p14:tracePt t="199172" x="4953000" y="5005388"/>
          <p14:tracePt t="199188" x="4965700" y="5005388"/>
          <p14:tracePt t="199204" x="4978400" y="5005388"/>
          <p14:tracePt t="199221" x="4991100" y="5005388"/>
          <p14:tracePt t="199222" x="5003800" y="5005388"/>
          <p14:tracePt t="199308" x="5016500" y="5005388"/>
          <p14:tracePt t="199364" x="5029200" y="5005388"/>
          <p14:tracePt t="199372" x="5040313" y="5005388"/>
          <p14:tracePt t="199404" x="5053013" y="5005388"/>
          <p14:tracePt t="199421" x="5065713" y="5005388"/>
          <p14:tracePt t="199438" x="5078413" y="5005388"/>
          <p14:tracePt t="199468" x="5091113" y="5005388"/>
          <p14:tracePt t="199488" x="5116513" y="5005388"/>
          <p14:tracePt t="199508" x="5129213" y="5005388"/>
          <p14:tracePt t="199532" x="5141913" y="5005388"/>
          <p14:tracePt t="199596" x="5153025" y="5005388"/>
          <p14:tracePt t="199764" x="5153025" y="4992688"/>
          <p14:tracePt t="199788" x="5165725" y="4981575"/>
          <p14:tracePt t="199812" x="5165725" y="4968875"/>
          <p14:tracePt t="199844" x="5165725" y="4956175"/>
          <p14:tracePt t="199860" x="5165725" y="4943475"/>
          <p14:tracePt t="199884" x="5165725" y="4930775"/>
          <p14:tracePt t="199924" x="5165725" y="4918075"/>
          <p14:tracePt t="199964" x="5165725" y="4905375"/>
          <p14:tracePt t="200036" x="5165725" y="4892675"/>
          <p14:tracePt t="200100" x="5165725" y="4879975"/>
          <p14:tracePt t="200124" x="5165725" y="4868863"/>
          <p14:tracePt t="200220" x="5165725" y="4856163"/>
          <p14:tracePt t="200332" x="5178425" y="4856163"/>
          <p14:tracePt t="200356" x="5191125" y="4843463"/>
          <p14:tracePt t="200420" x="5203825" y="4830763"/>
          <p14:tracePt t="200508" x="5216525" y="4830763"/>
          <p14:tracePt t="200572" x="5229225" y="4830763"/>
          <p14:tracePt t="200588" x="5241925" y="4818063"/>
          <p14:tracePt t="200604" x="5265738" y="4818063"/>
          <p14:tracePt t="200621" x="5278438" y="4818063"/>
          <p14:tracePt t="200637" x="5291138" y="4818063"/>
          <p14:tracePt t="200684" x="5303838" y="4818063"/>
          <p14:tracePt t="200724" x="5329238" y="4805363"/>
          <p14:tracePt t="204283" x="5316538" y="4805363"/>
          <p14:tracePt t="204347" x="5303838" y="4805363"/>
          <p14:tracePt t="204492" x="5291138" y="4818063"/>
          <p14:tracePt t="204596" x="5278438" y="4818063"/>
          <p14:tracePt t="204620" x="5265738" y="4818063"/>
          <p14:tracePt t="204748" x="5253038" y="4818063"/>
          <p14:tracePt t="204820" x="5241925" y="4818063"/>
          <p14:tracePt t="204844" x="5229225" y="4818063"/>
          <p14:tracePt t="204868" x="5216525" y="4818063"/>
          <p14:tracePt t="204908" x="5203825" y="4818063"/>
          <p14:tracePt t="204921" x="5191125" y="4818063"/>
          <p14:tracePt t="204937" x="5178425" y="4818063"/>
          <p14:tracePt t="204956" x="5165725" y="4818063"/>
          <p14:tracePt t="204971" x="5153025" y="4818063"/>
          <p14:tracePt t="204988" x="5141913" y="4818063"/>
          <p14:tracePt t="205012" x="5129213" y="4818063"/>
          <p14:tracePt t="205027" x="5116513" y="4818063"/>
          <p14:tracePt t="205044" x="5103813" y="4818063"/>
          <p14:tracePt t="205068" x="5091113" y="4818063"/>
          <p14:tracePt t="205087" x="5078413" y="4818063"/>
          <p14:tracePt t="205107" x="5065713" y="4818063"/>
          <p14:tracePt t="205260" x="5053013" y="4818063"/>
          <p14:tracePt t="205308" x="5040313" y="4818063"/>
          <p14:tracePt t="205380" x="5029200" y="4818063"/>
          <p14:tracePt t="205428" x="5016500" y="4818063"/>
          <p14:tracePt t="205452" x="5003800" y="4818063"/>
          <p14:tracePt t="205471" x="4991100" y="4818063"/>
          <p14:tracePt t="205532" x="4978400" y="4818063"/>
          <p14:tracePt t="205588" x="4965700" y="4818063"/>
          <p14:tracePt t="206092" x="4965700" y="4843463"/>
          <p14:tracePt t="206108" x="4978400" y="4868863"/>
          <p14:tracePt t="206120" x="4991100" y="4892675"/>
          <p14:tracePt t="206123" x="5029200" y="4905375"/>
          <p14:tracePt t="206137" x="5040313" y="4918075"/>
          <p14:tracePt t="206140" x="5078413" y="4930775"/>
          <p14:tracePt t="206154" x="5091113" y="4943475"/>
          <p14:tracePt t="206156" x="5116513" y="4956175"/>
          <p14:tracePt t="206175" x="5129213" y="4956175"/>
          <p14:tracePt t="206177" x="5153025" y="4981575"/>
          <p14:tracePt t="206180" x="5165725" y="4992688"/>
          <p14:tracePt t="206188" x="5178425" y="4992688"/>
          <p14:tracePt t="206204" x="5191125" y="4992688"/>
          <p14:tracePt t="206206" x="5203825" y="5005388"/>
          <p14:tracePt t="206221" x="5216525" y="5005388"/>
          <p14:tracePt t="206221" x="5229225" y="5005388"/>
          <p14:tracePt t="206237" x="5229225" y="5018088"/>
          <p14:tracePt t="206243" x="5241925" y="5018088"/>
          <p14:tracePt t="206271" x="5241925" y="5030788"/>
          <p14:tracePt t="206276" x="5253038" y="5030788"/>
          <p14:tracePt t="206304" x="5265738" y="5030788"/>
          <p14:tracePt t="206321" x="5278438" y="5030788"/>
          <p14:tracePt t="206892" x="5278438" y="5018088"/>
          <p14:tracePt t="206916" x="5253038" y="5005388"/>
          <p14:tracePt t="206937" x="5229225" y="5005388"/>
          <p14:tracePt t="206938" x="5216525" y="4992688"/>
          <p14:tracePt t="206940" x="5191125" y="4981575"/>
          <p14:tracePt t="206955" x="5165725" y="4968875"/>
          <p14:tracePt t="206972" x="5153025" y="4968875"/>
          <p14:tracePt t="206987" x="5141913" y="4968875"/>
          <p14:tracePt t="206989" x="5129213" y="4968875"/>
          <p14:tracePt t="207004" x="5116513" y="4943475"/>
          <p14:tracePt t="207020" x="5078413" y="4943475"/>
          <p14:tracePt t="207037" x="5053013" y="4943475"/>
          <p14:tracePt t="207054" x="5040313" y="4943475"/>
          <p14:tracePt t="207070" x="5003800" y="4930775"/>
          <p14:tracePt t="207071" x="4978400" y="4918075"/>
          <p14:tracePt t="207075" x="4953000" y="4918075"/>
          <p14:tracePt t="207087" x="4929188" y="4918075"/>
          <p14:tracePt t="207092" x="4903788" y="4918075"/>
          <p14:tracePt t="207104" x="4878388" y="4905375"/>
          <p14:tracePt t="207107" x="4840288" y="4905375"/>
          <p14:tracePt t="207120" x="4816475" y="4905375"/>
          <p14:tracePt t="207123" x="4803775" y="4892675"/>
          <p14:tracePt t="207137" x="4765675" y="4892675"/>
          <p14:tracePt t="207141" x="4727575" y="4892675"/>
          <p14:tracePt t="207158" x="4691063" y="4879975"/>
          <p14:tracePt t="207159" x="4652963" y="4879975"/>
          <p14:tracePt t="207170" x="4616450" y="4868863"/>
          <p14:tracePt t="207172" x="4603750" y="4868863"/>
          <p14:tracePt t="207187" x="4565650" y="4856163"/>
          <p14:tracePt t="207188" x="4527550" y="4856163"/>
          <p14:tracePt t="207204" x="4491038" y="4843463"/>
          <p14:tracePt t="207204" x="4465638" y="4843463"/>
          <p14:tracePt t="207220" x="4440238" y="4830763"/>
          <p14:tracePt t="207221" x="4403725" y="4830763"/>
          <p14:tracePt t="207237" x="4378325" y="4830763"/>
          <p14:tracePt t="207238" x="4327525" y="4792663"/>
          <p14:tracePt t="207254" x="4291013" y="4792663"/>
          <p14:tracePt t="207254" x="4265613" y="4792663"/>
          <p14:tracePt t="207270" x="4227513" y="4792663"/>
          <p14:tracePt t="207271" x="4191000" y="4779963"/>
          <p14:tracePt t="207287" x="4152900" y="4779963"/>
          <p14:tracePt t="207287" x="4114800" y="4768850"/>
          <p14:tracePt t="207292" x="4078288" y="4768850"/>
          <p14:tracePt t="207304" x="4052888" y="4768850"/>
          <p14:tracePt t="207307" x="4040188" y="4768850"/>
          <p14:tracePt t="207320" x="4002088" y="4768850"/>
          <p14:tracePt t="207323" x="3978275" y="4768850"/>
          <p14:tracePt t="207337" x="3952875" y="4756150"/>
          <p14:tracePt t="207339" x="3940175" y="4756150"/>
          <p14:tracePt t="207354" x="3914775" y="4756150"/>
          <p14:tracePt t="207356" x="3890963" y="4756150"/>
          <p14:tracePt t="207370" x="3865563" y="4756150"/>
          <p14:tracePt t="207387" x="3840163" y="4756150"/>
          <p14:tracePt t="207388" x="3814763" y="4756150"/>
          <p14:tracePt t="207403" x="3778250" y="4743450"/>
          <p14:tracePt t="207405" x="3765550" y="4743450"/>
          <p14:tracePt t="207420" x="3740150" y="4743450"/>
          <p14:tracePt t="207422" x="3689350" y="4743450"/>
          <p14:tracePt t="207437" x="3627438" y="4730750"/>
          <p14:tracePt t="207437" x="3565525" y="4730750"/>
          <p14:tracePt t="207454" x="3527425" y="4730750"/>
          <p14:tracePt t="207456" x="3465513" y="4730750"/>
          <p14:tracePt t="207470" x="3427413" y="4730750"/>
          <p14:tracePt t="207471" x="3376613" y="4705350"/>
          <p14:tracePt t="207487" x="3314700" y="4705350"/>
          <p14:tracePt t="207489" x="3289300" y="4705350"/>
          <p14:tracePt t="207491" x="3252788" y="4692650"/>
          <p14:tracePt t="207504" x="3201988" y="4679950"/>
          <p14:tracePt t="207507" x="3165475" y="4679950"/>
          <p14:tracePt t="207520" x="3152775" y="4679950"/>
          <p14:tracePt t="207523" x="3127375" y="4679950"/>
          <p14:tracePt t="207537" x="3114675" y="4667250"/>
          <p14:tracePt t="207539" x="3101975" y="4667250"/>
          <p14:tracePt t="207554" x="3089275" y="4667250"/>
          <p14:tracePt t="207556" x="3052763" y="4656138"/>
          <p14:tracePt t="207572" x="3040063" y="4656138"/>
          <p14:tracePt t="207604" x="3027363" y="4656138"/>
          <p14:tracePt t="207604" x="3001963" y="4656138"/>
          <p14:tracePt t="207620" x="2989263" y="4656138"/>
          <p14:tracePt t="207621" x="2963863" y="4643438"/>
          <p14:tracePt t="207637" x="2952750" y="4643438"/>
          <p14:tracePt t="207637" x="2940050" y="4643438"/>
          <p14:tracePt t="207654" x="2914650" y="4643438"/>
          <p14:tracePt t="207670" x="2901950" y="4643438"/>
          <p14:tracePt t="207687" x="2889250" y="4643438"/>
          <p14:tracePt t="207704" x="2876550" y="4643438"/>
          <p14:tracePt t="207720" x="2863850" y="4643438"/>
          <p14:tracePt t="207756" x="2852738" y="4643438"/>
          <p14:tracePt t="207788" x="2840038" y="4630738"/>
          <p14:tracePt t="207820" x="2827338" y="4630738"/>
          <p14:tracePt t="207852" x="2814638" y="4630738"/>
          <p14:tracePt t="207892" x="2801938" y="4630738"/>
          <p14:tracePt t="207956" x="2789238" y="4630738"/>
          <p14:tracePt t="207996" x="2776538" y="4630738"/>
          <p14:tracePt t="208012" x="2763838" y="4630738"/>
          <p14:tracePt t="208028" x="2752725" y="4630738"/>
          <p14:tracePt t="208141" x="2740025" y="4630738"/>
          <p14:tracePt t="208150" x="2727325" y="4630738"/>
          <p14:tracePt t="208516" x="2714625" y="4643438"/>
          <p14:tracePt t="208540" x="2714625" y="4656138"/>
          <p14:tracePt t="208556" x="2714625" y="4679950"/>
          <p14:tracePt t="208572" x="2727325" y="4692650"/>
          <p14:tracePt t="208604" x="2740025" y="4718050"/>
          <p14:tracePt t="208620" x="2752725" y="4730750"/>
          <p14:tracePt t="208637" x="2763838" y="4743450"/>
          <p14:tracePt t="208676" x="2789238" y="4756150"/>
          <p14:tracePt t="208687" x="2801938" y="4756150"/>
          <p14:tracePt t="208704" x="2814638" y="4768850"/>
          <p14:tracePt t="208720" x="2840038" y="4779963"/>
          <p14:tracePt t="208740" x="2852738" y="4779963"/>
          <p14:tracePt t="208756" x="2863850" y="4779963"/>
          <p14:tracePt t="208770" x="2876550" y="4779963"/>
          <p14:tracePt t="208771" x="2876550" y="4792663"/>
          <p14:tracePt t="208787" x="2889250" y="4792663"/>
          <p14:tracePt t="208804" x="2914650" y="4805363"/>
          <p14:tracePt t="208828" x="2940050" y="4818063"/>
          <p14:tracePt t="208843" x="2952750" y="4818063"/>
          <p14:tracePt t="208860" x="2963863" y="4818063"/>
          <p14:tracePt t="208870" x="2989263" y="4843463"/>
          <p14:tracePt t="208875" x="3027363" y="4856163"/>
          <p14:tracePt t="208887" x="3052763" y="4856163"/>
          <p14:tracePt t="208891" x="3076575" y="4856163"/>
          <p14:tracePt t="208904" x="3089275" y="4856163"/>
          <p14:tracePt t="208907" x="3101975" y="4856163"/>
          <p14:tracePt t="208920" x="3114675" y="4856163"/>
          <p14:tracePt t="208923" x="3127375" y="4856163"/>
          <p14:tracePt t="208937" x="3140075" y="4856163"/>
          <p14:tracePt t="208940" x="3152775" y="4856163"/>
          <p14:tracePt t="208954" x="3176588" y="4856163"/>
          <p14:tracePt t="208973" x="3189288" y="4856163"/>
          <p14:tracePt t="208987" x="3201988" y="4856163"/>
          <p14:tracePt t="208988" x="3214688" y="4856163"/>
          <p14:tracePt t="209004" x="3227388" y="4856163"/>
          <p14:tracePt t="209020" x="3240088" y="4856163"/>
          <p14:tracePt t="209021" x="3252788" y="4856163"/>
          <p14:tracePt t="209052" x="3265488" y="4856163"/>
          <p14:tracePt t="209070" x="3276600" y="4856163"/>
          <p14:tracePt t="209099" x="3289300" y="4856163"/>
          <p14:tracePt t="209120" x="3314700" y="4856163"/>
          <p14:tracePt t="209121" x="3327400" y="4856163"/>
          <p14:tracePt t="209137" x="3352800" y="4856163"/>
          <p14:tracePt t="209140" x="3376613" y="4856163"/>
          <p14:tracePt t="209157" x="3402013" y="4856163"/>
          <p14:tracePt t="209158" x="3414713" y="4843463"/>
          <p14:tracePt t="209170" x="3440113" y="4830763"/>
          <p14:tracePt t="209172" x="3478213" y="4830763"/>
          <p14:tracePt t="209187" x="3514725" y="4818063"/>
          <p14:tracePt t="209188" x="3540125" y="4805363"/>
          <p14:tracePt t="209203" x="3578225" y="4805363"/>
          <p14:tracePt t="209204" x="3602038" y="4792663"/>
          <p14:tracePt t="209220" x="3640138" y="4792663"/>
          <p14:tracePt t="209221" x="3678238" y="4779963"/>
          <p14:tracePt t="209237" x="3689350" y="4779963"/>
          <p14:tracePt t="209237" x="3727450" y="4779963"/>
          <p14:tracePt t="209254" x="3740150" y="4779963"/>
          <p14:tracePt t="209254" x="3802063" y="4779963"/>
          <p14:tracePt t="209270" x="3840163" y="4779963"/>
          <p14:tracePt t="209271" x="3890963" y="4756150"/>
          <p14:tracePt t="209275" x="3965575" y="4756150"/>
          <p14:tracePt t="209287" x="4014788" y="4756150"/>
          <p14:tracePt t="209303" x="4052888" y="4756150"/>
          <p14:tracePt t="209304" x="4103688" y="4756150"/>
          <p14:tracePt t="209307" x="4140200" y="4756150"/>
          <p14:tracePt t="209320" x="4178300" y="4756150"/>
          <p14:tracePt t="209324" x="4203700" y="4756150"/>
          <p14:tracePt t="209337" x="4227513" y="4756150"/>
          <p14:tracePt t="209339" x="4265613" y="4756150"/>
          <p14:tracePt t="209353" x="4291013" y="4756150"/>
          <p14:tracePt t="209355" x="4340225" y="4756150"/>
          <p14:tracePt t="209370" x="4378325" y="4756150"/>
          <p14:tracePt t="209372" x="4427538" y="4756150"/>
          <p14:tracePt t="209387" x="4478338" y="4756150"/>
          <p14:tracePt t="209388" x="4503738" y="4756150"/>
          <p14:tracePt t="209404" x="4540250" y="4756150"/>
          <p14:tracePt t="209405" x="4578350" y="4756150"/>
          <p14:tracePt t="209420" x="4603750" y="4756150"/>
          <p14:tracePt t="209421" x="4627563" y="4756150"/>
          <p14:tracePt t="209437" x="4652963" y="4756150"/>
          <p14:tracePt t="209437" x="4678363" y="4756150"/>
          <p14:tracePt t="209453" x="4716463" y="4756150"/>
          <p14:tracePt t="209454" x="4727575" y="4756150"/>
          <p14:tracePt t="209470" x="4765675" y="4756150"/>
          <p14:tracePt t="209471" x="4778375" y="4756150"/>
          <p14:tracePt t="209487" x="4791075" y="4756150"/>
          <p14:tracePt t="209487" x="4816475" y="4756150"/>
          <p14:tracePt t="209492" x="4829175" y="4756150"/>
          <p14:tracePt t="209504" x="4840288" y="4756150"/>
          <p14:tracePt t="209520" x="4865688" y="4756150"/>
          <p14:tracePt t="209523" x="4891088" y="4756150"/>
          <p14:tracePt t="209539" x="4929188" y="4756150"/>
          <p14:tracePt t="209553" x="4940300" y="4756150"/>
          <p14:tracePt t="209556" x="4978400" y="4768850"/>
          <p14:tracePt t="209570" x="5003800" y="4792663"/>
          <p14:tracePt t="209572" x="5029200" y="4792663"/>
          <p14:tracePt t="209587" x="5065713" y="4792663"/>
          <p14:tracePt t="209587" x="5078413" y="4792663"/>
          <p14:tracePt t="209603" x="5078413" y="4805363"/>
          <p14:tracePt t="209604" x="5103813" y="4805363"/>
          <p14:tracePt t="209620" x="5129213" y="4818063"/>
          <p14:tracePt t="209637" x="5165725" y="4818063"/>
          <p14:tracePt t="209654" x="5178425" y="4830763"/>
          <p14:tracePt t="209670" x="5191125" y="4830763"/>
          <p14:tracePt t="209732" x="5203825" y="4843463"/>
          <p14:tracePt t="209756" x="5203825" y="4856163"/>
          <p14:tracePt t="209988" x="5191125" y="4856163"/>
          <p14:tracePt t="210004" x="5178425" y="4856163"/>
          <p14:tracePt t="210020" x="5165725" y="4856163"/>
          <p14:tracePt t="210021" x="5153025" y="4856163"/>
          <p14:tracePt t="210037" x="5141913" y="4856163"/>
          <p14:tracePt t="210044" x="5129213" y="4856163"/>
          <p14:tracePt t="210054" x="5116513" y="4856163"/>
          <p14:tracePt t="210070" x="5091113" y="4856163"/>
          <p14:tracePt t="210087" x="5078413" y="4856163"/>
          <p14:tracePt t="210104" x="5053013" y="4856163"/>
          <p14:tracePt t="210120" x="5040313" y="4856163"/>
          <p14:tracePt t="210123" x="5016500" y="4856163"/>
          <p14:tracePt t="210141" x="4991100" y="4856163"/>
          <p14:tracePt t="210154" x="4978400" y="4856163"/>
          <p14:tracePt t="210170" x="4965700" y="4856163"/>
          <p14:tracePt t="210172" x="4953000" y="4856163"/>
          <p14:tracePt t="210187" x="4940300" y="4856163"/>
          <p14:tracePt t="210204" x="4929188" y="4856163"/>
          <p14:tracePt t="210220" x="4916488" y="4856163"/>
          <p14:tracePt t="210221" x="4891088" y="4856163"/>
          <p14:tracePt t="210244" x="4878388" y="4856163"/>
          <p14:tracePt t="210260" x="4852988" y="4856163"/>
          <p14:tracePt t="210276" x="4840288" y="4856163"/>
          <p14:tracePt t="210287" x="4816475" y="4856163"/>
          <p14:tracePt t="210308" x="4803775" y="4856163"/>
          <p14:tracePt t="210324" x="4791075" y="4856163"/>
          <p14:tracePt t="210340" x="4778375" y="4856163"/>
          <p14:tracePt t="210356" x="4765675" y="4856163"/>
          <p14:tracePt t="210372" x="4752975" y="4856163"/>
          <p14:tracePt t="210387" x="4740275" y="4856163"/>
          <p14:tracePt t="210404" x="4727575" y="4856163"/>
          <p14:tracePt t="210420" x="4716463" y="4856163"/>
          <p14:tracePt t="210437" x="4703763" y="4856163"/>
          <p14:tracePt t="210437" x="4691063" y="4856163"/>
          <p14:tracePt t="210453" x="4678363" y="4856163"/>
          <p14:tracePt t="210470" x="4665663" y="4856163"/>
          <p14:tracePt t="210500" x="4652963" y="4856163"/>
          <p14:tracePt t="211212" x="4640263" y="4843463"/>
          <p14:tracePt t="211772" x="4627563" y="4843463"/>
          <p14:tracePt t="211787" x="4616450" y="4843463"/>
          <p14:tracePt t="211820" x="4603750" y="4843463"/>
          <p14:tracePt t="211837" x="4591050" y="4843463"/>
          <p14:tracePt t="211860" x="4578350" y="4843463"/>
          <p14:tracePt t="211870" x="4565650" y="4843463"/>
          <p14:tracePt t="211876" x="4540250" y="4843463"/>
          <p14:tracePt t="211892" x="4527550" y="4843463"/>
          <p14:tracePt t="211904" x="4516438" y="4843463"/>
          <p14:tracePt t="211907" x="4503738" y="4843463"/>
          <p14:tracePt t="211920" x="4478338" y="4843463"/>
          <p14:tracePt t="211937" x="4465638" y="4856163"/>
          <p14:tracePt t="211953" x="4440238" y="4856163"/>
          <p14:tracePt t="211956" x="4416425" y="4856163"/>
          <p14:tracePt t="211970" x="4403725" y="4856163"/>
          <p14:tracePt t="211973" x="4391025" y="4868863"/>
          <p14:tracePt t="211987" x="4378325" y="4868863"/>
          <p14:tracePt t="211988" x="4365625" y="4868863"/>
          <p14:tracePt t="212003" x="4340225" y="4879975"/>
          <p14:tracePt t="212020" x="4314825" y="4879975"/>
          <p14:tracePt t="212021" x="4303713" y="4879975"/>
          <p14:tracePt t="212037" x="4291013" y="4879975"/>
          <p14:tracePt t="212037" x="4265613" y="4879975"/>
          <p14:tracePt t="212054" x="4240213" y="4879975"/>
          <p14:tracePt t="212070" x="4214813" y="4879975"/>
          <p14:tracePt t="212076" x="4191000" y="4879975"/>
          <p14:tracePt t="212087" x="4165600" y="4892675"/>
          <p14:tracePt t="212091" x="4140200" y="4892675"/>
          <p14:tracePt t="212108" x="4114800" y="4892675"/>
          <p14:tracePt t="212120" x="4103688" y="4892675"/>
          <p14:tracePt t="212123" x="4065588" y="4892675"/>
          <p14:tracePt t="212140" x="4052888" y="4892675"/>
          <p14:tracePt t="212158" x="4014788" y="4892675"/>
          <p14:tracePt t="212160" x="4002088" y="4892675"/>
          <p14:tracePt t="212165" x="3978275" y="4892675"/>
          <p14:tracePt t="212173" x="3965575" y="4892675"/>
          <p14:tracePt t="212187" x="3940175" y="4892675"/>
          <p14:tracePt t="212189" x="3927475" y="4892675"/>
          <p14:tracePt t="212203" x="3902075" y="4892675"/>
          <p14:tracePt t="212204" x="3890963" y="4892675"/>
          <p14:tracePt t="212220" x="3865563" y="4918075"/>
          <p14:tracePt t="212221" x="3840163" y="4918075"/>
          <p14:tracePt t="212237" x="3827463" y="4918075"/>
          <p14:tracePt t="212237" x="3802063" y="4918075"/>
          <p14:tracePt t="212253" x="3778250" y="4918075"/>
          <p14:tracePt t="212270" x="3765550" y="4918075"/>
          <p14:tracePt t="212292" x="3752850" y="4918075"/>
          <p14:tracePt t="212303" x="3740150" y="4918075"/>
          <p14:tracePt t="212307" x="3727450" y="4918075"/>
          <p14:tracePt t="212320" x="3714750" y="4918075"/>
          <p14:tracePt t="212323" x="3689350" y="4918075"/>
          <p14:tracePt t="212337" x="3678238" y="4918075"/>
          <p14:tracePt t="212354" x="3652838" y="4918075"/>
          <p14:tracePt t="212356" x="3640138" y="4918075"/>
          <p14:tracePt t="212373" x="3614738" y="4918075"/>
          <p14:tracePt t="212404" x="3602038" y="4918075"/>
          <p14:tracePt t="212428" x="3578225" y="4918075"/>
          <p14:tracePt t="212460" x="3565525" y="4918075"/>
          <p14:tracePt t="212484" x="3540125" y="4918075"/>
          <p14:tracePt t="212508" x="3527425" y="4918075"/>
          <p14:tracePt t="212531" x="3502025" y="4918075"/>
          <p14:tracePt t="212555" x="3489325" y="4918075"/>
          <p14:tracePt t="212580" x="3478213" y="4918075"/>
          <p14:tracePt t="212587" x="3465513" y="4918075"/>
          <p14:tracePt t="212612" x="3452813" y="4918075"/>
          <p14:tracePt t="212652" x="3427413" y="4918075"/>
          <p14:tracePt t="212675" x="3414713" y="4918075"/>
          <p14:tracePt t="212692" x="3389313" y="4918075"/>
          <p14:tracePt t="212715" x="3376613" y="4918075"/>
          <p14:tracePt t="212737" x="3352800" y="4918075"/>
          <p14:tracePt t="212756" x="3340100" y="4918075"/>
          <p14:tracePt t="212795" x="3314700" y="4918075"/>
          <p14:tracePt t="212876" x="3302000" y="4918075"/>
          <p14:tracePt t="213828" x="3314700" y="4918075"/>
          <p14:tracePt t="213837" x="3327400" y="4918075"/>
          <p14:tracePt t="213853" x="3340100" y="4918075"/>
          <p14:tracePt t="213883" x="3352800" y="4918075"/>
          <p14:tracePt t="213903" x="3365500" y="4918075"/>
          <p14:tracePt t="213904" x="3376613" y="4918075"/>
          <p14:tracePt t="213920" x="3402013" y="4918075"/>
          <p14:tracePt t="213923" x="3414713" y="4918075"/>
          <p14:tracePt t="213937" x="3427413" y="4918075"/>
          <p14:tracePt t="213939" x="3452813" y="4918075"/>
          <p14:tracePt t="213955" x="3465513" y="4918075"/>
          <p14:tracePt t="213970" x="3489325" y="4918075"/>
          <p14:tracePt t="213987" x="3502025" y="4918075"/>
          <p14:tracePt t="214003" x="3527425" y="4918075"/>
          <p14:tracePt t="214004" x="3540125" y="4918075"/>
          <p14:tracePt t="214020" x="3552825" y="4918075"/>
          <p14:tracePt t="214037" x="3578225" y="4918075"/>
          <p14:tracePt t="214053" x="3589338" y="4918075"/>
          <p14:tracePt t="214070" x="3602038" y="4918075"/>
          <p14:tracePt t="214071" x="3614738" y="4918075"/>
          <p14:tracePt t="214076" x="3627438" y="4918075"/>
          <p14:tracePt t="214087" x="3640138" y="4930775"/>
          <p14:tracePt t="214092" x="3652838" y="4930775"/>
          <p14:tracePt t="214103" x="3665538" y="4930775"/>
          <p14:tracePt t="214107" x="3702050" y="4930775"/>
          <p14:tracePt t="214120" x="3727450" y="4930775"/>
          <p14:tracePt t="214123" x="3752850" y="4930775"/>
          <p14:tracePt t="214137" x="3802063" y="4930775"/>
          <p14:tracePt t="214141" x="3827463" y="4943475"/>
          <p14:tracePt t="214153" x="3840163" y="4943475"/>
          <p14:tracePt t="214156" x="3865563" y="4943475"/>
          <p14:tracePt t="214170" x="3902075" y="4956175"/>
          <p14:tracePt t="214173" x="3940175" y="4956175"/>
          <p14:tracePt t="214187" x="3990975" y="4968875"/>
          <p14:tracePt t="214189" x="4027488" y="4968875"/>
          <p14:tracePt t="214203" x="4078288" y="4981575"/>
          <p14:tracePt t="214204" x="4152900" y="4981575"/>
          <p14:tracePt t="214220" x="4203700" y="4992688"/>
          <p14:tracePt t="214222" x="4278313" y="5018088"/>
          <p14:tracePt t="214237" x="4365625" y="5030788"/>
          <p14:tracePt t="214237" x="4452938" y="5056188"/>
          <p14:tracePt t="214244" x="4516438" y="5081588"/>
          <p14:tracePt t="214253" x="4565650" y="5092700"/>
          <p14:tracePt t="214270" x="4627563" y="5105400"/>
          <p14:tracePt t="214271" x="4665663" y="5105400"/>
          <p14:tracePt t="214275" x="4691063" y="5130800"/>
          <p14:tracePt t="214287" x="4727575" y="5143500"/>
          <p14:tracePt t="214292" x="4752975" y="5143500"/>
          <p14:tracePt t="214303" x="4778375" y="5143500"/>
          <p14:tracePt t="214307" x="4816475" y="5156200"/>
          <p14:tracePt t="214320" x="4829175" y="5156200"/>
          <p14:tracePt t="214323" x="4852988" y="5168900"/>
          <p14:tracePt t="214337" x="4865688" y="5168900"/>
          <p14:tracePt t="214339" x="4878388" y="5181600"/>
          <p14:tracePt t="214353" x="4891088" y="5181600"/>
          <p14:tracePt t="214370" x="4891088" y="5194300"/>
          <p14:tracePt t="214387" x="4903788" y="5194300"/>
          <p14:tracePt t="214411" x="4916488" y="5194300"/>
          <p14:tracePt t="214988" x="4903788" y="5194300"/>
          <p14:tracePt t="215340" x="4891088" y="5194300"/>
          <p14:tracePt t="215460" x="4865688" y="5194300"/>
          <p14:tracePt t="215492" x="4852988" y="5181600"/>
          <p14:tracePt t="215612" x="4829175" y="5181600"/>
          <p14:tracePt t="215708" x="4816475" y="5181600"/>
          <p14:tracePt t="215720" x="4816475" y="5168900"/>
          <p14:tracePt t="215748" x="4791075" y="5168900"/>
          <p14:tracePt t="215852" x="4778375" y="5168900"/>
          <p14:tracePt t="215932" x="4752975" y="5168900"/>
          <p14:tracePt t="215980" x="4740275" y="5168900"/>
          <p14:tracePt t="216043" x="4716463" y="5143500"/>
          <p14:tracePt t="216123" x="4703763" y="5143500"/>
          <p14:tracePt t="216171" x="4678363" y="5143500"/>
          <p14:tracePt t="216252" x="4665663" y="5143500"/>
          <p14:tracePt t="216270" x="4652963" y="5130800"/>
          <p14:tracePt t="216286" x="4640263" y="5130800"/>
          <p14:tracePt t="216332" x="4627563" y="5130800"/>
          <p14:tracePt t="216355" x="4603750" y="5130800"/>
          <p14:tracePt t="216412" x="4591050" y="5118100"/>
          <p14:tracePt t="216428" x="4578350" y="5105400"/>
          <p14:tracePt t="216668" x="4565650" y="5105400"/>
          <p14:tracePt t="218435" x="4552950" y="5105400"/>
          <p14:tracePt t="218453" x="4527550" y="5092700"/>
          <p14:tracePt t="218469" x="4516438" y="5092700"/>
          <p14:tracePt t="218486" x="4503738" y="5092700"/>
          <p14:tracePt t="218503" x="4478338" y="5081588"/>
          <p14:tracePt t="218547" x="4465638" y="5068888"/>
          <p14:tracePt t="218571" x="4452938" y="5068888"/>
          <p14:tracePt t="218586" x="4440238" y="5068888"/>
          <p14:tracePt t="218588" x="4427538" y="5068888"/>
          <p14:tracePt t="218619" x="4403725" y="5068888"/>
          <p14:tracePt t="218636" x="4391025" y="5068888"/>
          <p14:tracePt t="218659" x="4365625" y="5068888"/>
          <p14:tracePt t="218675" x="4352925" y="5068888"/>
          <p14:tracePt t="218691" x="4327525" y="5068888"/>
          <p14:tracePt t="218703" x="4314825" y="5068888"/>
          <p14:tracePt t="218720" x="4291013" y="5068888"/>
          <p14:tracePt t="218720" x="4278313" y="5056188"/>
          <p14:tracePt t="218723" x="4227513" y="5043488"/>
          <p14:tracePt t="218736" x="4214813" y="5043488"/>
          <p14:tracePt t="218739" x="4178300" y="5043488"/>
          <p14:tracePt t="218753" x="4140200" y="5018088"/>
          <p14:tracePt t="218755" x="4090988" y="5018088"/>
          <p14:tracePt t="218769" x="4052888" y="5018088"/>
          <p14:tracePt t="218771" x="3990975" y="5005388"/>
          <p14:tracePt t="218786" x="3940175" y="4992688"/>
          <p14:tracePt t="218788" x="3914775" y="4992688"/>
          <p14:tracePt t="218803" x="3865563" y="4968875"/>
          <p14:tracePt t="218803" x="3840163" y="4956175"/>
          <p14:tracePt t="218819" x="3790950" y="4956175"/>
          <p14:tracePt t="218820" x="3752850" y="4943475"/>
          <p14:tracePt t="218836" x="3740150" y="4943475"/>
          <p14:tracePt t="218837" x="3714750" y="4918075"/>
          <p14:tracePt t="218853" x="3702050" y="4918075"/>
          <p14:tracePt t="218853" x="3678238" y="4918075"/>
          <p14:tracePt t="218869" x="3652838" y="4918075"/>
          <p14:tracePt t="218886" x="3640138" y="4905375"/>
          <p14:tracePt t="218931" x="3627438" y="4905375"/>
          <p14:tracePt t="218953" x="3614738" y="4892675"/>
          <p14:tracePt t="218979" x="3602038" y="4892675"/>
          <p14:tracePt t="219004" x="3589338" y="4879975"/>
          <p14:tracePt t="219035" x="3578225" y="4868863"/>
          <p14:tracePt t="219053" x="3565525" y="4868863"/>
          <p14:tracePt t="219070" x="3552825" y="4868863"/>
          <p14:tracePt t="219099" x="3527425" y="4856163"/>
          <p14:tracePt t="219124" x="3502025" y="4843463"/>
          <p14:tracePt t="219150" x="3478213" y="4830763"/>
          <p14:tracePt t="219180" x="3465513" y="4818063"/>
          <p14:tracePt t="219187" x="3452813" y="4818063"/>
          <p14:tracePt t="219203" x="3440113" y="4818063"/>
          <p14:tracePt t="219228" x="3427413" y="4818063"/>
          <p14:tracePt t="219243" x="3389313" y="4792663"/>
          <p14:tracePt t="219291" x="3365500" y="4779963"/>
          <p14:tracePt t="219371" x="3352800" y="4779963"/>
          <p14:tracePt t="219403" x="3340100" y="4768850"/>
          <p14:tracePt t="219427" x="3327400" y="4768850"/>
          <p14:tracePt t="219443" x="3314700" y="4756150"/>
          <p14:tracePt t="219483" x="3302000" y="4756150"/>
          <p14:tracePt t="219515" x="3302000" y="4743450"/>
          <p14:tracePt t="219536" x="3289300" y="4743450"/>
          <p14:tracePt t="219555" x="3276600" y="4743450"/>
          <p14:tracePt t="219620" x="3265488" y="4743450"/>
          <p14:tracePt t="219637" x="3265488" y="4730750"/>
          <p14:tracePt t="219644" x="3252788" y="4730750"/>
          <p14:tracePt t="219755" x="3240088" y="4730750"/>
          <p14:tracePt t="219769" x="3227388" y="4730750"/>
          <p14:tracePt t="219795" x="3227388" y="4718050"/>
          <p14:tracePt t="219811" x="3214688" y="4718050"/>
          <p14:tracePt t="219875" x="3201988" y="4718050"/>
          <p14:tracePt t="219891" x="3189288" y="4718050"/>
          <p14:tracePt t="219907" x="3176588" y="4718050"/>
          <p14:tracePt t="219947" x="3165475" y="4718050"/>
          <p14:tracePt t="219955" x="3152775" y="4718050"/>
          <p14:tracePt t="219969" x="3127375" y="4705350"/>
          <p14:tracePt t="219987" x="3114675" y="4705350"/>
          <p14:tracePt t="220002" x="3101975" y="4705350"/>
          <p14:tracePt t="220019" x="3089275" y="4705350"/>
          <p14:tracePt t="220036" x="3076575" y="4705350"/>
          <p14:tracePt t="220052" x="3065463" y="4692650"/>
          <p14:tracePt t="220069" x="3052763" y="4692650"/>
          <p14:tracePt t="220092" x="3040063" y="4692650"/>
          <p14:tracePt t="220107" x="3027363" y="4692650"/>
          <p14:tracePt t="220119" x="3014663" y="4692650"/>
          <p14:tracePt t="220149" x="3001963" y="4692650"/>
          <p14:tracePt t="220169" x="2989263" y="4692650"/>
          <p14:tracePt t="220170" x="2976563" y="4692650"/>
          <p14:tracePt t="220187" x="2963863" y="4692650"/>
          <p14:tracePt t="220203" x="2952750" y="4692650"/>
          <p14:tracePt t="220219" x="2940050" y="4692650"/>
          <p14:tracePt t="220236" x="2927350" y="4692650"/>
          <p14:tracePt t="220237" x="2914650" y="4692650"/>
          <p14:tracePt t="220253" x="2889250" y="4679950"/>
          <p14:tracePt t="220269" x="2876550" y="4679950"/>
          <p14:tracePt t="220270" x="2852738" y="4679950"/>
          <p14:tracePt t="220286" x="2840038" y="4679950"/>
          <p14:tracePt t="220303" x="2814638" y="4679950"/>
          <p14:tracePt t="220319" x="2789238" y="4679950"/>
          <p14:tracePt t="220323" x="2776538" y="4679950"/>
          <p14:tracePt t="220353" x="2752725" y="4679950"/>
          <p14:tracePt t="220371" x="2740025" y="4679950"/>
          <p14:tracePt t="220387" x="2714625" y="4667250"/>
          <p14:tracePt t="220403" x="2701925" y="4667250"/>
          <p14:tracePt t="220419" x="2676525" y="4667250"/>
          <p14:tracePt t="220436" x="2651125" y="4667250"/>
          <p14:tracePt t="220436" x="2640013" y="4667250"/>
          <p14:tracePt t="220453" x="2627313" y="4667250"/>
          <p14:tracePt t="220469" x="2614613" y="4667250"/>
          <p14:tracePt t="220470" x="2601913" y="4667250"/>
          <p14:tracePt t="220486" x="2589213" y="4667250"/>
          <p14:tracePt t="220507" x="2576513" y="4667250"/>
          <p14:tracePt t="220519" x="2563813" y="4667250"/>
          <p14:tracePt t="220536" x="2551113" y="4667250"/>
          <p14:tracePt t="220555" x="2540000" y="4667250"/>
          <p14:tracePt t="220588" x="2527300" y="4667250"/>
          <p14:tracePt t="220619" x="2514600" y="4667250"/>
          <p14:tracePt t="220667" x="2501900" y="4667250"/>
          <p14:tracePt t="220686" x="2489200" y="4667250"/>
          <p14:tracePt t="220687" x="2476500" y="4667250"/>
          <p14:tracePt t="220723" x="2463800" y="4667250"/>
          <p14:tracePt t="220755" x="2451100" y="4667250"/>
          <p14:tracePt t="220772" x="2439988" y="4667250"/>
          <p14:tracePt t="220796" x="2414588" y="4667250"/>
          <p14:tracePt t="220812" x="2401888" y="4667250"/>
          <p14:tracePt t="220827" x="2389188" y="4667250"/>
          <p14:tracePt t="220836" x="2376488" y="4667250"/>
          <p14:tracePt t="220853" x="2363788" y="4667250"/>
          <p14:tracePt t="220875" x="2351088" y="4667250"/>
          <p14:tracePt t="220892" x="2338388" y="4667250"/>
          <p14:tracePt t="220916" x="2327275" y="4667250"/>
          <p14:tracePt t="220979" x="2314575" y="4667250"/>
          <p14:tracePt t="221340" x="2289175" y="4667250"/>
          <p14:tracePt t="221353" x="2289175" y="4656138"/>
          <p14:tracePt t="221355" x="2276475" y="4656138"/>
          <p14:tracePt t="221369" x="2238375" y="4656138"/>
          <p14:tracePt t="221386" x="2227263" y="4656138"/>
          <p14:tracePt t="221387" x="2214563" y="4643438"/>
          <p14:tracePt t="221403" x="2201863" y="4643438"/>
          <p14:tracePt t="221420" x="2189163" y="4630738"/>
          <p14:tracePt t="221453" x="2176463" y="4630738"/>
          <p14:tracePt t="221469" x="2163763" y="4618038"/>
          <p14:tracePt t="221486" x="2138363" y="4618038"/>
          <p14:tracePt t="221503" x="2127250" y="4605338"/>
          <p14:tracePt t="221523" x="2114550" y="4592638"/>
          <p14:tracePt t="221548" x="2101850" y="4579938"/>
          <p14:tracePt t="221595" x="2089150" y="4567238"/>
          <p14:tracePt t="221627" x="2089150" y="4554538"/>
          <p14:tracePt t="221651" x="2089150" y="4543425"/>
          <p14:tracePt t="221669" x="2076450" y="4543425"/>
          <p14:tracePt t="221670" x="2076450" y="4530725"/>
          <p14:tracePt t="221686" x="2076450" y="4518025"/>
          <p14:tracePt t="221708" x="2076450" y="4492625"/>
          <p14:tracePt t="221723" x="2063750" y="4467225"/>
          <p14:tracePt t="221740" x="2063750" y="4454525"/>
          <p14:tracePt t="221771" x="2063750" y="4443413"/>
          <p14:tracePt t="221803" x="2063750" y="4418013"/>
          <p14:tracePt t="221827" x="2063750" y="4392613"/>
          <p14:tracePt t="221843" x="2063750" y="4379913"/>
          <p14:tracePt t="221853" x="2076450" y="4379913"/>
          <p14:tracePt t="221869" x="2089150" y="4354513"/>
          <p14:tracePt t="221886" x="2101850" y="4354513"/>
          <p14:tracePt t="221892" x="2114550" y="4330700"/>
          <p14:tracePt t="221903" x="2127250" y="4330700"/>
          <p14:tracePt t="221919" x="2138363" y="4318000"/>
          <p14:tracePt t="221923" x="2151063" y="4318000"/>
          <p14:tracePt t="221939" x="2163763" y="4318000"/>
          <p14:tracePt t="221953" x="2189163" y="4292600"/>
          <p14:tracePt t="221969" x="2214563" y="4279900"/>
          <p14:tracePt t="221972" x="2227263" y="4279900"/>
          <p14:tracePt t="221986" x="2238375" y="4279900"/>
          <p14:tracePt t="221989" x="2251075" y="4279900"/>
          <p14:tracePt t="222003" x="2289175" y="4267200"/>
          <p14:tracePt t="222004" x="2327275" y="4254500"/>
          <p14:tracePt t="222019" x="2351088" y="4241800"/>
          <p14:tracePt t="222020" x="2389188" y="4241800"/>
          <p14:tracePt t="222036" x="2414588" y="4230688"/>
          <p14:tracePt t="222037" x="2439988" y="4230688"/>
          <p14:tracePt t="222053" x="2451100" y="4217988"/>
          <p14:tracePt t="222053" x="2476500" y="4217988"/>
          <p14:tracePt t="222069" x="2501900" y="4217988"/>
          <p14:tracePt t="222070" x="2527300" y="4205288"/>
          <p14:tracePt t="222076" x="2551113" y="4205288"/>
          <p14:tracePt t="222086" x="2601913" y="4205288"/>
          <p14:tracePt t="222092" x="2627313" y="4192588"/>
          <p14:tracePt t="222103" x="2676525" y="4192588"/>
          <p14:tracePt t="222107" x="2701925" y="4192588"/>
          <p14:tracePt t="222119" x="2763838" y="4192588"/>
          <p14:tracePt t="222123" x="2827338" y="4192588"/>
          <p14:tracePt t="222136" x="2889250" y="4192588"/>
          <p14:tracePt t="222140" x="2914650" y="4192588"/>
          <p14:tracePt t="222157" x="2963863" y="4192588"/>
          <p14:tracePt t="222159" x="3027363" y="4192588"/>
          <p14:tracePt t="222170" x="3065463" y="4192588"/>
          <p14:tracePt t="222172" x="3101975" y="4192588"/>
          <p14:tracePt t="222186" x="3140075" y="4192588"/>
          <p14:tracePt t="222189" x="3176588" y="4192588"/>
          <p14:tracePt t="222203" x="3214688" y="4192588"/>
          <p14:tracePt t="222204" x="3252788" y="4205288"/>
          <p14:tracePt t="222219" x="3327400" y="4217988"/>
          <p14:tracePt t="222220" x="3340100" y="4217988"/>
          <p14:tracePt t="222236" x="3352800" y="4217988"/>
          <p14:tracePt t="222237" x="3376613" y="4230688"/>
          <p14:tracePt t="222253" x="3389313" y="4241800"/>
          <p14:tracePt t="222253" x="3414713" y="4254500"/>
          <p14:tracePt t="222260" x="3440113" y="4267200"/>
          <p14:tracePt t="222269" x="3452813" y="4279900"/>
          <p14:tracePt t="222276" x="3452813" y="4292600"/>
          <p14:tracePt t="222286" x="3465513" y="4305300"/>
          <p14:tracePt t="222291" x="3489325" y="4318000"/>
          <p14:tracePt t="222303" x="3502025" y="4330700"/>
          <p14:tracePt t="222307" x="3527425" y="4367213"/>
          <p14:tracePt t="222323" x="3527425" y="4379913"/>
          <p14:tracePt t="222336" x="3540125" y="4379913"/>
          <p14:tracePt t="222339" x="3540125" y="4405313"/>
          <p14:tracePt t="222353" x="3552825" y="4418013"/>
          <p14:tracePt t="222369" x="3552825" y="4430713"/>
          <p14:tracePt t="222372" x="3552825" y="4443413"/>
          <p14:tracePt t="222386" x="3552825" y="4454525"/>
          <p14:tracePt t="222389" x="3565525" y="4467225"/>
          <p14:tracePt t="222403" x="3565525" y="4479925"/>
          <p14:tracePt t="222404" x="3565525" y="4492625"/>
          <p14:tracePt t="222420" x="3565525" y="4505325"/>
          <p14:tracePt t="222436" x="3565525" y="4530725"/>
          <p14:tracePt t="222453" x="3565525" y="4543425"/>
          <p14:tracePt t="222469" x="3565525" y="4554538"/>
          <p14:tracePt t="222486" x="3565525" y="4567238"/>
          <p14:tracePt t="222515" x="3552825" y="4579938"/>
          <p14:tracePt t="222539" x="3527425" y="4592638"/>
          <p14:tracePt t="222553" x="3527425" y="4605338"/>
          <p14:tracePt t="222569" x="3514725" y="4605338"/>
          <p14:tracePt t="222572" x="3502025" y="4618038"/>
          <p14:tracePt t="222588" x="3489325" y="4618038"/>
          <p14:tracePt t="222605" x="3478213" y="4630738"/>
          <p14:tracePt t="222619" x="3465513" y="4630738"/>
          <p14:tracePt t="222622" x="3452813" y="4630738"/>
          <p14:tracePt t="222636" x="3427413" y="4630738"/>
          <p14:tracePt t="222637" x="3414713" y="4630738"/>
          <p14:tracePt t="222653" x="3402013" y="4643438"/>
          <p14:tracePt t="222655" x="3376613" y="4643438"/>
          <p14:tracePt t="222669" x="3365500" y="4643438"/>
          <p14:tracePt t="222672" x="3340100" y="4643438"/>
          <p14:tracePt t="222686" x="3302000" y="4643438"/>
          <p14:tracePt t="222703" x="3276600" y="4643438"/>
          <p14:tracePt t="222703" x="3265488" y="4643438"/>
          <p14:tracePt t="222707" x="3252788" y="4643438"/>
          <p14:tracePt t="222719" x="3214688" y="4643438"/>
          <p14:tracePt t="222723" x="3201988" y="4643438"/>
          <p14:tracePt t="222736" x="3165475" y="4643438"/>
          <p14:tracePt t="222753" x="3140075" y="4643438"/>
          <p14:tracePt t="222755" x="3101975" y="4656138"/>
          <p14:tracePt t="222769" x="3065463" y="4656138"/>
          <p14:tracePt t="222772" x="3027363" y="4656138"/>
          <p14:tracePt t="222786" x="2976563" y="4656138"/>
          <p14:tracePt t="222789" x="2940050" y="4656138"/>
          <p14:tracePt t="222803" x="2914650" y="4667250"/>
          <p14:tracePt t="222805" x="2889250" y="4667250"/>
          <p14:tracePt t="222819" x="2863850" y="4667250"/>
          <p14:tracePt t="222822" x="2840038" y="4667250"/>
          <p14:tracePt t="222836" x="2827338" y="4667250"/>
          <p14:tracePt t="222837" x="2801938" y="4667250"/>
          <p14:tracePt t="222853" x="2776538" y="4667250"/>
          <p14:tracePt t="222854" x="2740025" y="4667250"/>
          <p14:tracePt t="222869" x="2714625" y="4667250"/>
          <p14:tracePt t="222870" x="2701925" y="4667250"/>
          <p14:tracePt t="222886" x="2689225" y="4667250"/>
          <p14:tracePt t="222887" x="2663825" y="4667250"/>
          <p14:tracePt t="222891" x="2651125" y="4667250"/>
          <p14:tracePt t="222902" x="2640013" y="4667250"/>
          <p14:tracePt t="222919" x="2627313" y="4667250"/>
          <p14:tracePt t="222936" x="2601913" y="4667250"/>
          <p14:tracePt t="222939" x="2589213" y="4667250"/>
          <p14:tracePt t="222969" x="2576513" y="4667250"/>
          <p14:tracePt t="223571" x="2589213" y="4679950"/>
          <p14:tracePt t="223586" x="2601913" y="4679950"/>
          <p14:tracePt t="223603" x="2627313" y="4679950"/>
          <p14:tracePt t="223620" x="2651125" y="4692650"/>
          <p14:tracePt t="223636" x="2663825" y="4692650"/>
          <p14:tracePt t="223636" x="2701925" y="4692650"/>
          <p14:tracePt t="223652" x="2740025" y="4705350"/>
          <p14:tracePt t="223653" x="2763838" y="4705350"/>
          <p14:tracePt t="223669" x="2814638" y="4718050"/>
          <p14:tracePt t="223670" x="2852738" y="4718050"/>
          <p14:tracePt t="223686" x="2914650" y="4730750"/>
          <p14:tracePt t="223686" x="2963863" y="4743450"/>
          <p14:tracePt t="223691" x="3089275" y="4756150"/>
          <p14:tracePt t="223703" x="3165475" y="4768850"/>
          <p14:tracePt t="223707" x="3252788" y="4779963"/>
          <p14:tracePt t="223719" x="3352800" y="4805363"/>
          <p14:tracePt t="223723" x="3465513" y="4818063"/>
          <p14:tracePt t="223736" x="3578225" y="4818063"/>
          <p14:tracePt t="223739" x="3702050" y="4818063"/>
          <p14:tracePt t="223753" x="3814763" y="4818063"/>
          <p14:tracePt t="223755" x="3952875" y="4818063"/>
          <p14:tracePt t="223769" x="4090988" y="4818063"/>
          <p14:tracePt t="223771" x="4227513" y="4818063"/>
          <p14:tracePt t="223786" x="4365625" y="4818063"/>
          <p14:tracePt t="223788" x="4478338" y="4818063"/>
          <p14:tracePt t="223802" x="4565650" y="4818063"/>
          <p14:tracePt t="223803" x="4652963" y="4818063"/>
          <p14:tracePt t="223819" x="4727575" y="4818063"/>
          <p14:tracePt t="223820" x="4816475" y="4868863"/>
          <p14:tracePt t="223836" x="4865688" y="4868863"/>
          <p14:tracePt t="223837" x="4929188" y="4868863"/>
          <p14:tracePt t="223852" x="4978400" y="4879975"/>
          <p14:tracePt t="223854" x="5091113" y="4892675"/>
          <p14:tracePt t="223869" x="5203825" y="4892675"/>
          <p14:tracePt t="223871" x="5316538" y="4918075"/>
          <p14:tracePt t="223886" x="5416550" y="4943475"/>
          <p14:tracePt t="223888" x="5491163" y="4943475"/>
          <p14:tracePt t="223902" x="5591175" y="4968875"/>
          <p14:tracePt t="223903" x="5641975" y="4968875"/>
          <p14:tracePt t="223907" x="5678488" y="4981575"/>
          <p14:tracePt t="223919" x="5716588" y="4992688"/>
          <p14:tracePt t="223923" x="5767388" y="5018088"/>
          <p14:tracePt t="223936" x="5829300" y="5030788"/>
          <p14:tracePt t="223939" x="5867400" y="5043488"/>
          <p14:tracePt t="223952" x="5891213" y="5043488"/>
          <p14:tracePt t="223955" x="5916613" y="5056188"/>
          <p14:tracePt t="223969" x="5929313" y="5068888"/>
          <p14:tracePt t="223971" x="5954713" y="5081588"/>
          <p14:tracePt t="223986" x="5954713" y="5092700"/>
          <p14:tracePt t="224002" x="5967413" y="5092700"/>
          <p14:tracePt t="224019" x="5978525" y="5118100"/>
          <p14:tracePt t="224036" x="5978525" y="5130800"/>
          <p14:tracePt t="224036" x="5978525" y="5156200"/>
          <p14:tracePt t="224052" x="6003925" y="5181600"/>
          <p14:tracePt t="224053" x="6003925" y="5194300"/>
          <p14:tracePt t="224069" x="6003925" y="5205413"/>
          <p14:tracePt t="224071" x="6003925" y="5218113"/>
          <p14:tracePt t="224107" x="6003925" y="5230813"/>
          <p14:tracePt t="224124" x="6003925" y="5243513"/>
          <p14:tracePt t="224149" x="6003925" y="5256213"/>
          <p14:tracePt t="224169" x="5991225" y="5256213"/>
          <p14:tracePt t="224186" x="5978525" y="5268913"/>
          <p14:tracePt t="224212" x="5967413" y="5268913"/>
          <p14:tracePt t="224220" x="5967413" y="5281613"/>
          <p14:tracePt t="224236" x="5954713" y="5294313"/>
          <p14:tracePt t="224268" x="5954713" y="5305425"/>
          <p14:tracePt t="224286" x="5954713" y="5318125"/>
          <p14:tracePt t="224308" x="5954713" y="5330825"/>
          <p14:tracePt t="224323" x="5954713" y="5356225"/>
          <p14:tracePt t="224336" x="5967413" y="5356225"/>
          <p14:tracePt t="224339" x="5978525" y="5368925"/>
          <p14:tracePt t="224352" x="5991225" y="5368925"/>
          <p14:tracePt t="224355" x="6016625" y="5368925"/>
          <p14:tracePt t="224369" x="6054725" y="5368925"/>
          <p14:tracePt t="224371" x="6091238" y="5368925"/>
          <p14:tracePt t="224386" x="6142038" y="5368925"/>
          <p14:tracePt t="224388" x="6191250" y="5381625"/>
          <p14:tracePt t="224402" x="6254750" y="5407025"/>
          <p14:tracePt t="224403" x="6329363" y="5407025"/>
          <p14:tracePt t="224419" x="6380163" y="5418138"/>
          <p14:tracePt t="224420" x="6454775" y="5430838"/>
          <p14:tracePt t="224436" x="6492875" y="5430838"/>
          <p14:tracePt t="224436" x="6542088" y="5443538"/>
          <p14:tracePt t="224452" x="6554788" y="5443538"/>
          <p14:tracePt t="224453" x="6592888" y="5443538"/>
          <p14:tracePt t="224469" x="6629400" y="5443538"/>
          <p14:tracePt t="224471" x="6680200" y="5443538"/>
          <p14:tracePt t="224486" x="6729413" y="5443538"/>
          <p14:tracePt t="224486" x="6792913" y="5443538"/>
          <p14:tracePt t="224502" x="6854825" y="5443538"/>
          <p14:tracePt t="224503" x="6942138" y="5443538"/>
          <p14:tracePt t="224508" x="7029450" y="5443538"/>
          <p14:tracePt t="224519" x="7118350" y="5443538"/>
          <p14:tracePt t="224523" x="7167563" y="5443538"/>
          <p14:tracePt t="224536" x="7218363" y="5443538"/>
          <p14:tracePt t="224539" x="7254875" y="5443538"/>
          <p14:tracePt t="224552" x="7305675" y="5443538"/>
          <p14:tracePt t="224555" x="7342188" y="5443538"/>
          <p14:tracePt t="224569" x="7392988" y="5443538"/>
          <p14:tracePt t="224586" x="7429500" y="5443538"/>
          <p14:tracePt t="224588" x="7442200" y="5443538"/>
          <p14:tracePt t="224602" x="7467600" y="5443538"/>
          <p14:tracePt t="224603" x="7493000" y="5443538"/>
          <p14:tracePt t="224619" x="7518400" y="5443538"/>
          <p14:tracePt t="224620" x="7531100" y="5443538"/>
          <p14:tracePt t="224636" x="7542213" y="5443538"/>
          <p14:tracePt t="224652" x="7567613" y="5443538"/>
          <p14:tracePt t="224653" x="7567613" y="5430838"/>
          <p14:tracePt t="224669" x="7580313" y="5418138"/>
          <p14:tracePt t="224731" x="7580313" y="5407025"/>
          <p14:tracePt t="224752" x="7580313" y="5394325"/>
          <p14:tracePt t="224755" x="7580313" y="5381625"/>
          <p14:tracePt t="224769" x="7580313" y="5368925"/>
          <p14:tracePt t="224772" x="7580313" y="5356225"/>
          <p14:tracePt t="224788" x="7580313" y="5343525"/>
          <p14:tracePt t="224803" x="7580313" y="5330825"/>
          <p14:tracePt t="224805" x="7580313" y="5305425"/>
          <p14:tracePt t="224819" x="7567613" y="5281613"/>
          <p14:tracePt t="224820" x="7554913" y="5256213"/>
          <p14:tracePt t="224836" x="7554913" y="5230813"/>
          <p14:tracePt t="224838" x="7542213" y="5218113"/>
          <p14:tracePt t="224853" x="7531100" y="5194300"/>
          <p14:tracePt t="224853" x="7518400" y="5156200"/>
          <p14:tracePt t="224859" x="7505700" y="5143500"/>
          <p14:tracePt t="224869" x="7493000" y="5118100"/>
          <p14:tracePt t="224886" x="7467600" y="5081588"/>
          <p14:tracePt t="224886" x="7454900" y="5068888"/>
          <p14:tracePt t="224902" x="7418388" y="5043488"/>
          <p14:tracePt t="224904" x="7405688" y="5030788"/>
          <p14:tracePt t="224907" x="7380288" y="5005388"/>
          <p14:tracePt t="224919" x="7367588" y="5005388"/>
          <p14:tracePt t="224923" x="7342188" y="4981575"/>
          <p14:tracePt t="224936" x="7318375" y="4968875"/>
          <p14:tracePt t="224939" x="7292975" y="4956175"/>
          <p14:tracePt t="224952" x="7267575" y="4930775"/>
          <p14:tracePt t="224969" x="7229475" y="4930775"/>
          <p14:tracePt t="224971" x="7205663" y="4918075"/>
          <p14:tracePt t="224986" x="7167563" y="4892675"/>
          <p14:tracePt t="224988" x="7129463" y="4892675"/>
          <p14:tracePt t="225002" x="7092950" y="4879975"/>
          <p14:tracePt t="225004" x="7042150" y="4868863"/>
          <p14:tracePt t="225019" x="6992938" y="4843463"/>
          <p14:tracePt t="225021" x="6954838" y="4830763"/>
          <p14:tracePt t="225036" x="6905625" y="4830763"/>
          <p14:tracePt t="225036" x="6842125" y="4818063"/>
          <p14:tracePt t="225053" x="6816725" y="4818063"/>
          <p14:tracePt t="225053" x="6767513" y="4792663"/>
          <p14:tracePt t="225069" x="6729413" y="4792663"/>
          <p14:tracePt t="225070" x="6680200" y="4792663"/>
          <p14:tracePt t="225086" x="6616700" y="4779963"/>
          <p14:tracePt t="225086" x="6580188" y="4779963"/>
          <p14:tracePt t="225102" x="6529388" y="4768850"/>
          <p14:tracePt t="225103" x="6503988" y="4768850"/>
          <p14:tracePt t="225107" x="6480175" y="4768850"/>
          <p14:tracePt t="225119" x="6442075" y="4768850"/>
          <p14:tracePt t="225123" x="6429375" y="4768850"/>
          <p14:tracePt t="225136" x="6403975" y="4768850"/>
          <p14:tracePt t="225140" x="6380163" y="4768850"/>
          <p14:tracePt t="225156" x="6354763" y="4768850"/>
          <p14:tracePt t="225157" x="6329363" y="4768850"/>
          <p14:tracePt t="225169" x="6303963" y="4768850"/>
          <p14:tracePt t="225172" x="6280150" y="4768850"/>
          <p14:tracePt t="225186" x="6254750" y="4768850"/>
          <p14:tracePt t="225188" x="6216650" y="4768850"/>
          <p14:tracePt t="225202" x="6191250" y="4779963"/>
          <p14:tracePt t="225203" x="6180138" y="4779963"/>
          <p14:tracePt t="225219" x="6154738" y="4792663"/>
          <p14:tracePt t="225220" x="6116638" y="4792663"/>
          <p14:tracePt t="225236" x="6103938" y="4792663"/>
          <p14:tracePt t="225237" x="6067425" y="4805363"/>
          <p14:tracePt t="225252" x="6042025" y="4830763"/>
          <p14:tracePt t="225253" x="6003925" y="4830763"/>
          <p14:tracePt t="225269" x="5991225" y="4830763"/>
          <p14:tracePt t="225270" x="5978525" y="4843463"/>
          <p14:tracePt t="225286" x="5967413" y="4843463"/>
          <p14:tracePt t="225286" x="5954713" y="4856163"/>
          <p14:tracePt t="225302" x="5929313" y="4856163"/>
          <p14:tracePt t="225303" x="5929313" y="4868863"/>
          <p14:tracePt t="225319" x="5916613" y="4879975"/>
          <p14:tracePt t="225320" x="5891213" y="4879975"/>
          <p14:tracePt t="225336" x="5878513" y="4905375"/>
          <p14:tracePt t="225339" x="5867400" y="4918075"/>
          <p14:tracePt t="225352" x="5854700" y="4930775"/>
          <p14:tracePt t="225355" x="5842000" y="4930775"/>
          <p14:tracePt t="225369" x="5816600" y="4943475"/>
          <p14:tracePt t="225372" x="5803900" y="4956175"/>
          <p14:tracePt t="225388" x="5791200" y="4981575"/>
          <p14:tracePt t="225402" x="5778500" y="4992688"/>
          <p14:tracePt t="225403" x="5778500" y="5005388"/>
          <p14:tracePt t="225419" x="5767388" y="5005388"/>
          <p14:tracePt t="225436" x="5767388" y="5030788"/>
          <p14:tracePt t="225437" x="5754688" y="5043488"/>
          <p14:tracePt t="225452" x="5741988" y="5056188"/>
          <p14:tracePt t="225469" x="5729288" y="5081588"/>
          <p14:tracePt t="225486" x="5729288" y="5092700"/>
          <p14:tracePt t="225502" x="5729288" y="5105400"/>
          <p14:tracePt t="225519" x="5729288" y="5118100"/>
          <p14:tracePt t="225523" x="5729288" y="5130800"/>
          <p14:tracePt t="225536" x="5729288" y="5143500"/>
          <p14:tracePt t="225552" x="5729288" y="5156200"/>
          <p14:tracePt t="225571" x="5729288" y="5168900"/>
          <p14:tracePt t="225586" x="5729288" y="5194300"/>
          <p14:tracePt t="225604" x="5741988" y="5205413"/>
          <p14:tracePt t="225619" x="5767388" y="5218113"/>
          <p14:tracePt t="225620" x="5778500" y="5230813"/>
          <p14:tracePt t="225636" x="5816600" y="5243513"/>
          <p14:tracePt t="225637" x="5829300" y="5243513"/>
          <p14:tracePt t="225652" x="5867400" y="5256213"/>
          <p14:tracePt t="225653" x="5903913" y="5256213"/>
          <p14:tracePt t="225669" x="5916613" y="5256213"/>
          <p14:tracePt t="225670" x="5942013" y="5256213"/>
          <p14:tracePt t="225686" x="5954713" y="5256213"/>
          <p14:tracePt t="225686" x="5978525" y="5256213"/>
          <p14:tracePt t="225702" x="5991225" y="5256213"/>
          <p14:tracePt t="225703" x="6029325" y="5256213"/>
          <p14:tracePt t="225707" x="6067425" y="5256213"/>
          <p14:tracePt t="225719" x="6116638" y="5256213"/>
          <p14:tracePt t="225723" x="6180138" y="5256213"/>
          <p14:tracePt t="225736" x="6229350" y="5256213"/>
          <p14:tracePt t="225739" x="6254750" y="5256213"/>
          <p14:tracePt t="225752" x="6291263" y="5256213"/>
          <p14:tracePt t="225755" x="6329363" y="5256213"/>
          <p14:tracePt t="225769" x="6367463" y="5256213"/>
          <p14:tracePt t="225771" x="6391275" y="5256213"/>
          <p14:tracePt t="225786" x="6429375" y="5256213"/>
          <p14:tracePt t="225788" x="6442075" y="5256213"/>
          <p14:tracePt t="225802" x="6480175" y="5256213"/>
          <p14:tracePt t="225803" x="6503988" y="5256213"/>
          <p14:tracePt t="225819" x="6516688" y="5256213"/>
          <p14:tracePt t="225820" x="6529388" y="5256213"/>
          <p14:tracePt t="225836" x="6567488" y="5256213"/>
          <p14:tracePt t="225853" x="6592888" y="5256213"/>
          <p14:tracePt t="225869" x="6604000" y="5256213"/>
          <p14:tracePt t="225886" x="6629400" y="5256213"/>
          <p14:tracePt t="225902" x="6642100" y="5256213"/>
          <p14:tracePt t="225919" x="6654800" y="5256213"/>
          <p14:tracePt t="225921" x="6667500" y="5256213"/>
          <p14:tracePt t="225936" x="6680200" y="5256213"/>
          <p14:tracePt t="225937" x="6692900" y="5256213"/>
          <p14:tracePt t="225952" x="6704013" y="5256213"/>
          <p14:tracePt t="226019" x="6716713" y="5256213"/>
          <p14:tracePt t="232067" x="6704013" y="5256213"/>
          <p14:tracePt t="232085" x="6680200" y="5256213"/>
          <p14:tracePt t="232102" x="6680200" y="5243513"/>
          <p14:tracePt t="232102" x="6667500" y="5243513"/>
          <p14:tracePt t="232119" x="6654800" y="5243513"/>
          <p14:tracePt t="232119" x="6642100" y="5243513"/>
          <p14:tracePt t="232140" x="6629400" y="5243513"/>
          <p14:tracePt t="232157" x="6629400" y="5230813"/>
          <p14:tracePt t="232158" x="6616700" y="5230813"/>
          <p14:tracePt t="232171" x="6604000" y="5230813"/>
          <p14:tracePt t="232204" x="6592888" y="5230813"/>
          <p14:tracePt t="232219" x="6580188" y="5230813"/>
          <p14:tracePt t="232236" x="6567488" y="5230813"/>
          <p14:tracePt t="232252" x="6554788" y="5230813"/>
          <p14:tracePt t="232269" x="6542088" y="5230813"/>
          <p14:tracePt t="232285" x="6529388" y="5230813"/>
          <p14:tracePt t="232316" x="6516688" y="5230813"/>
          <p14:tracePt t="232335" x="6503988" y="5230813"/>
          <p14:tracePt t="232339" x="6492875" y="5230813"/>
          <p14:tracePt t="232355" x="6480175" y="5230813"/>
          <p14:tracePt t="232369" x="6467475" y="5230813"/>
          <p14:tracePt t="232385" x="6442075" y="5230813"/>
          <p14:tracePt t="232388" x="6429375" y="5230813"/>
          <p14:tracePt t="232402" x="6416675" y="5230813"/>
          <p14:tracePt t="232404" x="6403975" y="5230813"/>
          <p14:tracePt t="232419" x="6391275" y="5230813"/>
          <p14:tracePt t="232452" x="6380163" y="5230813"/>
          <p14:tracePt t="232476" x="6367463" y="5230813"/>
          <p14:tracePt t="232491" x="6354763" y="5230813"/>
          <p14:tracePt t="232507" x="6342063" y="5230813"/>
          <p14:tracePt t="232524" x="6329363" y="5230813"/>
          <p14:tracePt t="232535" x="6316663" y="5230813"/>
          <p14:tracePt t="232539" x="6303963" y="5230813"/>
          <p14:tracePt t="232552" x="6291263" y="5230813"/>
          <p14:tracePt t="232555" x="6267450" y="5230813"/>
          <p14:tracePt t="232569" x="6254750" y="5230813"/>
          <p14:tracePt t="232585" x="6229350" y="5230813"/>
          <p14:tracePt t="232602" x="6216650" y="5230813"/>
          <p14:tracePt t="232619" x="6191250" y="5230813"/>
          <p14:tracePt t="232636" x="6180138" y="5230813"/>
          <p14:tracePt t="232652" x="6154738" y="5230813"/>
          <p14:tracePt t="232669" x="6142038" y="5230813"/>
          <p14:tracePt t="232685" x="6129338" y="5230813"/>
          <p14:tracePt t="232686" x="6116638" y="5243513"/>
          <p14:tracePt t="232702" x="6103938" y="5243513"/>
          <p14:tracePt t="232718" x="6078538" y="5243513"/>
          <p14:tracePt t="232723" x="6067425" y="5243513"/>
          <p14:tracePt t="232735" x="6054725" y="5243513"/>
          <p14:tracePt t="232739" x="6042025" y="5243513"/>
          <p14:tracePt t="232752" x="6029325" y="5243513"/>
          <p14:tracePt t="232768" x="6016625" y="5243513"/>
          <p14:tracePt t="232771" x="6003925" y="5243513"/>
          <p14:tracePt t="232787" x="5991225" y="5243513"/>
          <p14:tracePt t="232804" x="5978525" y="5256213"/>
          <p14:tracePt t="232820" x="5967413" y="5256213"/>
          <p14:tracePt t="232835" x="5954713" y="5256213"/>
          <p14:tracePt t="232852" x="5942013" y="5256213"/>
          <p14:tracePt t="232868" x="5929313" y="5256213"/>
          <p14:tracePt t="232869" x="5916613" y="5256213"/>
          <p14:tracePt t="232891" x="5903913" y="5256213"/>
          <p14:tracePt t="232902" x="5891213" y="5256213"/>
          <p14:tracePt t="232918" x="5878513" y="5256213"/>
          <p14:tracePt t="232919" x="5854700" y="5256213"/>
          <p14:tracePt t="232935" x="5842000" y="5256213"/>
          <p14:tracePt t="232936" x="5829300" y="5281613"/>
          <p14:tracePt t="232939" x="5791200" y="5281613"/>
          <p14:tracePt t="232952" x="5778500" y="5281613"/>
          <p14:tracePt t="232955" x="5741988" y="5281613"/>
          <p14:tracePt t="232968" x="5703888" y="5281613"/>
          <p14:tracePt t="232985" x="5678488" y="5281613"/>
          <p14:tracePt t="232987" x="5654675" y="5281613"/>
          <p14:tracePt t="233002" x="5629275" y="5281613"/>
          <p14:tracePt t="233018" x="5616575" y="5281613"/>
          <p14:tracePt t="233020" x="5603875" y="5281613"/>
          <p14:tracePt t="233035" x="5591175" y="5281613"/>
          <p14:tracePt t="233052" x="5578475" y="5281613"/>
          <p14:tracePt t="233054" x="5565775" y="5281613"/>
          <p14:tracePt t="233068" x="5554663" y="5281613"/>
          <p14:tracePt t="233069" x="5541963" y="5281613"/>
          <p14:tracePt t="233085" x="5529263" y="5281613"/>
          <p14:tracePt t="233086" x="5503863" y="5281613"/>
          <p14:tracePt t="233102" x="5491163" y="5281613"/>
          <p14:tracePt t="233102" x="5465763" y="5281613"/>
          <p14:tracePt t="233118" x="5441950" y="5281613"/>
          <p14:tracePt t="233119" x="5403850" y="5281613"/>
          <p14:tracePt t="233123" x="5365750" y="5281613"/>
          <p14:tracePt t="233135" x="5329238" y="5281613"/>
          <p14:tracePt t="233140" x="5303838" y="5281613"/>
          <p14:tracePt t="233153" x="5278438" y="5281613"/>
          <p14:tracePt t="233155" x="5241925" y="5281613"/>
          <p14:tracePt t="233173" x="5229225" y="5281613"/>
          <p14:tracePt t="233175" x="5216525" y="5281613"/>
          <p14:tracePt t="233185" x="5191125" y="5281613"/>
          <p14:tracePt t="233187" x="5178425" y="5281613"/>
          <p14:tracePt t="233202" x="5153025" y="5281613"/>
          <p14:tracePt t="233204" x="5141913" y="5281613"/>
          <p14:tracePt t="233218" x="5116513" y="5281613"/>
          <p14:tracePt t="233221" x="5103813" y="5281613"/>
          <p14:tracePt t="233235" x="5091113" y="5281613"/>
          <p14:tracePt t="233236" x="5065713" y="5281613"/>
          <p14:tracePt t="233252" x="5053013" y="5281613"/>
          <p14:tracePt t="233252" x="5003800" y="5281613"/>
          <p14:tracePt t="233268" x="4965700" y="5281613"/>
          <p14:tracePt t="233269" x="4929188" y="5281613"/>
          <p14:tracePt t="233285" x="4903788" y="5281613"/>
          <p14:tracePt t="233286" x="4865688" y="5281613"/>
          <p14:tracePt t="233302" x="4816475" y="5281613"/>
          <p14:tracePt t="233304" x="4791075" y="5281613"/>
          <p14:tracePt t="233318" x="4740275" y="5281613"/>
          <p14:tracePt t="233319" x="4678363" y="5281613"/>
          <p14:tracePt t="233323" x="4652963" y="5281613"/>
          <p14:tracePt t="233335" x="4616450" y="5294313"/>
          <p14:tracePt t="233339" x="4578350" y="5294313"/>
          <p14:tracePt t="233352" x="4540250" y="5294313"/>
          <p14:tracePt t="233355" x="4516438" y="5294313"/>
          <p14:tracePt t="233368" x="4491038" y="5294313"/>
          <p14:tracePt t="233371" x="4452938" y="5294313"/>
          <p14:tracePt t="233385" x="4427538" y="5294313"/>
          <p14:tracePt t="233387" x="4391025" y="5294313"/>
          <p14:tracePt t="233402" x="4365625" y="5294313"/>
          <p14:tracePt t="233404" x="4340225" y="5294313"/>
          <p14:tracePt t="233418" x="4303713" y="5294313"/>
          <p14:tracePt t="233421" x="4252913" y="5294313"/>
          <p14:tracePt t="233435" x="4214813" y="5294313"/>
          <p14:tracePt t="233436" x="4178300" y="5294313"/>
          <p14:tracePt t="233452" x="4140200" y="5294313"/>
          <p14:tracePt t="233452" x="4090988" y="5294313"/>
          <p14:tracePt t="233468" x="4052888" y="5294313"/>
          <p14:tracePt t="233469" x="4027488" y="5294313"/>
          <p14:tracePt t="233485" x="4002088" y="5294313"/>
          <p14:tracePt t="233486" x="3978275" y="5294313"/>
          <p14:tracePt t="233502" x="3952875" y="5294313"/>
          <p14:tracePt t="233504" x="3940175" y="5294313"/>
          <p14:tracePt t="233518" x="3927475" y="5294313"/>
          <p14:tracePt t="233519" x="3890963" y="5294313"/>
          <p14:tracePt t="233523" x="3878263" y="5294313"/>
          <p14:tracePt t="233535" x="3865563" y="5294313"/>
          <p14:tracePt t="233539" x="3840163" y="5294313"/>
          <p14:tracePt t="233552" x="3814763" y="5294313"/>
          <p14:tracePt t="233555" x="3790950" y="5294313"/>
          <p14:tracePt t="233568" x="3778250" y="5294313"/>
          <p14:tracePt t="233571" x="3740150" y="5294313"/>
          <p14:tracePt t="233585" x="3702050" y="5294313"/>
          <p14:tracePt t="233587" x="3665538" y="5294313"/>
          <p14:tracePt t="233602" x="3627438" y="5294313"/>
          <p14:tracePt t="233604" x="3589338" y="5294313"/>
          <p14:tracePt t="233618" x="3552825" y="5294313"/>
          <p14:tracePt t="233619" x="3514725" y="5294313"/>
          <p14:tracePt t="233635" x="3489325" y="5294313"/>
          <p14:tracePt t="233636" x="3452813" y="5294313"/>
          <p14:tracePt t="233652" x="3414713" y="5294313"/>
          <p14:tracePt t="233652" x="3376613" y="5294313"/>
          <p14:tracePt t="233668" x="3352800" y="5294313"/>
          <p14:tracePt t="233669" x="3314700" y="5294313"/>
          <p14:tracePt t="233685" x="3276600" y="5294313"/>
          <p14:tracePt t="233686" x="3265488" y="5294313"/>
          <p14:tracePt t="233702" x="3252788" y="5294313"/>
          <p14:tracePt t="233702" x="3240088" y="5294313"/>
          <p14:tracePt t="233718" x="3214688" y="5294313"/>
          <p14:tracePt t="233719" x="3189288" y="5294313"/>
          <p14:tracePt t="233723" x="3176588" y="5294313"/>
          <p14:tracePt t="233735" x="3152775" y="5294313"/>
          <p14:tracePt t="233739" x="3127375" y="5294313"/>
          <p14:tracePt t="233752" x="3101975" y="5294313"/>
          <p14:tracePt t="233768" x="3089275" y="5294313"/>
          <p14:tracePt t="233771" x="3065463" y="5294313"/>
          <p14:tracePt t="233802" x="3052763" y="5294313"/>
          <p14:tracePt t="233818" x="3027363" y="5294313"/>
          <p14:tracePt t="233835" x="3014663" y="5294313"/>
          <p14:tracePt t="233852" x="3014663" y="5305425"/>
          <p14:tracePt t="233868" x="3001963" y="5305425"/>
          <p14:tracePt t="233869" x="2989263" y="5318125"/>
          <p14:tracePt t="233908" x="2976563" y="5330825"/>
          <p14:tracePt t="233947" x="2976563" y="5343525"/>
          <p14:tracePt t="233969" x="2976563" y="5356225"/>
          <p14:tracePt t="234691" x="2963863" y="5368925"/>
          <p14:tracePt t="234723" x="2952750" y="5368925"/>
          <p14:tracePt t="234735" x="2940050" y="5368925"/>
          <p14:tracePt t="234752" x="2940050" y="5381625"/>
          <p14:tracePt t="234768" x="2927350" y="5394325"/>
          <p14:tracePt t="234795" x="2914650" y="5394325"/>
          <p14:tracePt t="234803" x="2914650" y="5407025"/>
          <p14:tracePt t="234818" x="2901950" y="5407025"/>
          <p14:tracePt t="234819" x="2876550" y="5407025"/>
          <p14:tracePt t="234835" x="2852738" y="5430838"/>
          <p14:tracePt t="234836" x="2840038" y="5443538"/>
          <p14:tracePt t="234852" x="2827338" y="5443538"/>
          <p14:tracePt t="234852" x="2801938" y="5443538"/>
          <p14:tracePt t="234868" x="2776538" y="5456238"/>
          <p14:tracePt t="234885" x="2752725" y="5468938"/>
          <p14:tracePt t="234886" x="2740025" y="5481638"/>
          <p14:tracePt t="234892" x="2714625" y="5481638"/>
          <p14:tracePt t="234902" x="2701925" y="5481638"/>
          <p14:tracePt t="234918" x="2676525" y="5481638"/>
          <p14:tracePt t="234923" x="2663825" y="5494338"/>
          <p14:tracePt t="234935" x="2651125" y="5494338"/>
          <p14:tracePt t="234939" x="2640013" y="5518150"/>
          <p14:tracePt t="234952" x="2614613" y="5518150"/>
          <p14:tracePt t="234968" x="2589213" y="5518150"/>
          <p14:tracePt t="234971" x="2576513" y="5518150"/>
          <p14:tracePt t="234987" x="2551113" y="5518150"/>
          <p14:tracePt t="235002" x="2540000" y="5518150"/>
          <p14:tracePt t="235003" x="2527300" y="5518150"/>
          <p14:tracePt t="235018" x="2514600" y="5530850"/>
          <p14:tracePt t="235035" x="2501900" y="5530850"/>
          <p14:tracePt t="235036" x="2489200" y="5530850"/>
          <p14:tracePt t="235051" x="2476500" y="5530850"/>
          <p14:tracePt t="235068" x="2451100" y="5556250"/>
          <p14:tracePt t="235085" x="2427288" y="5556250"/>
          <p14:tracePt t="235085" x="2414588" y="5556250"/>
          <p14:tracePt t="235102" x="2389188" y="5556250"/>
          <p14:tracePt t="235102" x="2363788" y="5568950"/>
          <p14:tracePt t="235118" x="2338388" y="5568950"/>
          <p14:tracePt t="235119" x="2327275" y="5568950"/>
          <p14:tracePt t="235124" x="2301875" y="5568950"/>
          <p14:tracePt t="235135" x="2289175" y="5568950"/>
          <p14:tracePt t="235140" x="2263775" y="5568950"/>
          <p14:tracePt t="235153" x="2251075" y="5568950"/>
          <p14:tracePt t="235155" x="2238375" y="5568950"/>
          <p14:tracePt t="235172" x="2227263" y="5568950"/>
          <p14:tracePt t="235173" x="2214563" y="5581650"/>
          <p14:tracePt t="235195" x="2189163" y="5581650"/>
          <p14:tracePt t="235203" x="2176463" y="5581650"/>
          <p14:tracePt t="235219" x="2163763" y="5581650"/>
          <p14:tracePt t="235235" x="2151063" y="5581650"/>
          <p14:tracePt t="235236" x="2138363" y="5581650"/>
          <p14:tracePt t="235252" x="2127250" y="5581650"/>
          <p14:tracePt t="235268" x="2114550" y="5581650"/>
          <p14:tracePt t="235269" x="2101850" y="5581650"/>
          <p14:tracePt t="235285" x="2089150" y="5581650"/>
          <p14:tracePt t="235285" x="2076450" y="5581650"/>
          <p14:tracePt t="235302" x="2063750" y="5581650"/>
          <p14:tracePt t="235318" x="2051050" y="5581650"/>
          <p14:tracePt t="235319" x="2038350" y="5581650"/>
          <p14:tracePt t="235335" x="2025650" y="5581650"/>
          <p14:tracePt t="235335" x="2014538" y="5581650"/>
          <p14:tracePt t="235339" x="2001838" y="5581650"/>
          <p14:tracePt t="235352" x="1989138" y="5581650"/>
          <p14:tracePt t="235368" x="1976438" y="5581650"/>
          <p14:tracePt t="235371" x="1963738" y="5581650"/>
          <p14:tracePt t="235385" x="1951038" y="5581650"/>
          <p14:tracePt t="235404" x="1938338" y="5581650"/>
          <p14:tracePt t="235420" x="1925638" y="5581650"/>
          <p14:tracePt t="235435" x="1914525" y="5581650"/>
          <p14:tracePt t="240083" x="1914525" y="5607050"/>
          <p14:tracePt t="240107" x="1925638" y="5619750"/>
          <p14:tracePt t="240118" x="1938338" y="5619750"/>
          <p14:tracePt t="240124" x="1963738" y="5630863"/>
          <p14:tracePt t="240135" x="1989138" y="5643563"/>
          <p14:tracePt t="240155" x="2025650" y="5656263"/>
          <p14:tracePt t="240158" x="2089150" y="5668963"/>
          <p14:tracePt t="240168" x="2101850" y="5681663"/>
          <p14:tracePt t="240171" x="2151063" y="5707063"/>
          <p14:tracePt t="240185" x="2189163" y="5707063"/>
          <p14:tracePt t="240188" x="2227263" y="5743575"/>
          <p14:tracePt t="240201" x="2314575" y="5768975"/>
          <p14:tracePt t="240204" x="2389188" y="5794375"/>
          <p14:tracePt t="240218" x="2489200" y="5807075"/>
          <p14:tracePt t="240219" x="2589213" y="5819775"/>
          <p14:tracePt t="240235" x="2689225" y="5819775"/>
          <p14:tracePt t="240236" x="2776538" y="5832475"/>
          <p14:tracePt t="240252" x="2914650" y="5881688"/>
          <p14:tracePt t="240252" x="3040063" y="5881688"/>
          <p14:tracePt t="240268" x="3152775" y="5894388"/>
          <p14:tracePt t="240269" x="3276600" y="5945188"/>
          <p14:tracePt t="240285" x="3352800" y="5969000"/>
          <p14:tracePt t="240285" x="3427413" y="5994400"/>
          <p14:tracePt t="240292" x="3527425" y="6019800"/>
          <p14:tracePt t="240301" x="3627438" y="6056313"/>
          <p14:tracePt t="240308" x="3689350" y="6056313"/>
          <p14:tracePt t="240318" x="3802063" y="6081713"/>
          <p14:tracePt t="240324" x="3890963" y="6094413"/>
          <p14:tracePt t="240335" x="3978275" y="6119813"/>
          <p14:tracePt t="240339" x="4052888" y="6145213"/>
          <p14:tracePt t="240351" x="4140200" y="6194425"/>
          <p14:tracePt t="240355" x="4278313" y="6232525"/>
          <p14:tracePt t="240368" x="4391025" y="6257925"/>
          <p14:tracePt t="240371" x="4516438" y="6294438"/>
          <p14:tracePt t="240385" x="4603750" y="6319838"/>
          <p14:tracePt t="240387" x="4703763" y="6332538"/>
          <p14:tracePt t="240401" x="4791075" y="6345238"/>
          <p14:tracePt t="240404" x="4865688" y="6345238"/>
          <p14:tracePt t="240418" x="4953000" y="6357938"/>
          <p14:tracePt t="240419" x="5003800" y="6357938"/>
          <p14:tracePt t="240435" x="5091113" y="6381750"/>
          <p14:tracePt t="240436" x="5165725" y="6394450"/>
          <p14:tracePt t="240451" x="5253038" y="6407150"/>
          <p14:tracePt t="240452" x="5341938" y="6407150"/>
          <p14:tracePt t="240468" x="5403850" y="6419850"/>
          <p14:tracePt t="240469" x="5441950" y="6419850"/>
          <p14:tracePt t="240485" x="5491163" y="6445250"/>
          <p14:tracePt t="240485" x="5503863" y="6445250"/>
          <p14:tracePt t="240491" x="5541963" y="6445250"/>
          <p14:tracePt t="240501" x="5591175" y="6445250"/>
          <p14:tracePt t="240518" x="5616575" y="6457950"/>
          <p14:tracePt t="240519" x="5641975" y="6457950"/>
          <p14:tracePt t="240523" x="5691188" y="6470650"/>
          <p14:tracePt t="240535" x="5741988" y="6470650"/>
          <p14:tracePt t="240539" x="5803900" y="6494463"/>
          <p14:tracePt t="240551" x="5854700" y="6507163"/>
          <p14:tracePt t="240555" x="5916613" y="6519863"/>
          <p14:tracePt t="240568" x="5954713" y="6519863"/>
          <p14:tracePt t="240571" x="6003925" y="6519863"/>
          <p14:tracePt t="240585" x="6042025" y="6519863"/>
          <p14:tracePt t="240588" x="6067425" y="6519863"/>
          <p14:tracePt t="240601" x="6154738" y="6519863"/>
          <p14:tracePt t="240604" x="6203950" y="6519863"/>
          <p14:tracePt t="240618" x="6267450" y="6519863"/>
          <p14:tracePt t="240619" x="6354763" y="6519863"/>
          <p14:tracePt t="240635" x="6403975" y="6519863"/>
          <p14:tracePt t="240636" x="6492875" y="6519863"/>
          <p14:tracePt t="240651" x="6567488" y="6519863"/>
          <p14:tracePt t="240654" x="6629400" y="6519863"/>
          <p14:tracePt t="240668" x="6704013" y="6519863"/>
          <p14:tracePt t="240669" x="6742113" y="6519863"/>
          <p14:tracePt t="240685" x="6792913" y="6519863"/>
          <p14:tracePt t="240685" x="6842125" y="6519863"/>
          <p14:tracePt t="240691" x="6916738" y="6519863"/>
          <p14:tracePt t="240701" x="6954838" y="6519863"/>
          <p14:tracePt t="240718" x="6992938" y="6519863"/>
          <p14:tracePt t="240719" x="7005638" y="6519863"/>
          <p14:tracePt t="240723" x="7029450" y="6519863"/>
          <p14:tracePt t="240740" x="7054850" y="6519863"/>
          <p14:tracePt t="240768" x="7067550" y="6519863"/>
          <p14:tracePt t="240785" x="7080250" y="6519863"/>
          <p14:tracePt t="240787" x="7092950" y="6519863"/>
          <p14:tracePt t="240801" x="7105650" y="6519863"/>
          <p14:tracePt t="240804" x="7118350" y="6519863"/>
          <p14:tracePt t="240818" x="7129463" y="6519863"/>
          <p14:tracePt t="240820" x="7142163" y="6519863"/>
          <p14:tracePt t="240837" x="7154863" y="6507163"/>
          <p14:tracePt t="240851" x="7167563" y="6507163"/>
          <p14:tracePt t="240852" x="7192963" y="6494463"/>
          <p14:tracePt t="240868" x="7218363" y="6494463"/>
          <p14:tracePt t="240885" x="7242175" y="6494463"/>
          <p14:tracePt t="240885" x="7267575" y="6494463"/>
          <p14:tracePt t="240892" x="7292975" y="6470650"/>
          <p14:tracePt t="240918" x="7305675" y="6457950"/>
          <p14:tracePt t="240919" x="7329488" y="6457950"/>
          <p14:tracePt t="240939" x="7354888" y="6445250"/>
          <p14:tracePt t="240955" x="7367588" y="6445250"/>
          <p14:tracePt t="240968" x="7380288" y="6432550"/>
          <p14:tracePt t="240971" x="7392988" y="6419850"/>
          <p14:tracePt t="240985" x="7405688" y="6419850"/>
          <p14:tracePt t="240987" x="7418388" y="6419850"/>
          <p14:tracePt t="241001" x="7429500" y="6407150"/>
          <p14:tracePt t="241004" x="7454900" y="6394450"/>
          <p14:tracePt t="241043" x="7467600" y="6381750"/>
          <p14:tracePt t="241059" x="7480300" y="6370638"/>
          <p14:tracePt t="241099" x="7493000" y="6370638"/>
          <p14:tracePt t="241171" x="7505700" y="6357938"/>
          <p14:tracePt t="241580" x="7493000" y="6357938"/>
          <p14:tracePt t="241851" x="7480300" y="6357938"/>
          <p14:tracePt t="241899" x="7467600" y="6357938"/>
          <p14:tracePt t="241923" x="7454900" y="6357938"/>
          <p14:tracePt t="241939" x="7442200" y="6357938"/>
          <p14:tracePt t="241971" x="7429500" y="6357938"/>
          <p14:tracePt t="241995" x="7418388" y="6357938"/>
          <p14:tracePt t="242018" x="7405688" y="6357938"/>
          <p14:tracePt t="242035" x="7392988" y="6357938"/>
          <p14:tracePt t="242035" x="7380288" y="6357938"/>
          <p14:tracePt t="242052" x="7367588" y="6357938"/>
          <p14:tracePt t="242068" x="7354888" y="6357938"/>
          <p14:tracePt t="242085" x="7342188" y="6357938"/>
          <p14:tracePt t="242101" x="7329488" y="6357938"/>
          <p14:tracePt t="242102" x="7329488" y="6345238"/>
          <p14:tracePt t="242118" x="7318375" y="6345238"/>
          <p14:tracePt t="242135" x="7305675" y="6345238"/>
          <p14:tracePt t="242140" x="7292975" y="6345238"/>
          <p14:tracePt t="242155" x="7280275" y="6345238"/>
          <p14:tracePt t="242172" x="7267575" y="6345238"/>
          <p14:tracePt t="242172" x="7254875" y="6332538"/>
          <p14:tracePt t="242201" x="7242175" y="6332538"/>
          <p14:tracePt t="242219" x="7229475" y="6332538"/>
          <p14:tracePt t="242243" x="7218363" y="6332538"/>
          <p14:tracePt t="242251" x="7205663" y="6332538"/>
          <p14:tracePt t="242268" x="7192963" y="6332538"/>
          <p14:tracePt t="242268" x="7180263" y="6332538"/>
          <p14:tracePt t="242284" x="7167563" y="6332538"/>
          <p14:tracePt t="242301" x="7154863" y="6332538"/>
          <p14:tracePt t="242318" x="7142163" y="6332538"/>
          <p14:tracePt t="242334" x="7129463" y="6332538"/>
          <p14:tracePt t="242351" x="7118350" y="6332538"/>
          <p14:tracePt t="242371" x="7092950" y="6332538"/>
          <p14:tracePt t="242384" x="7080250" y="6319838"/>
          <p14:tracePt t="242387" x="7067550" y="6319838"/>
          <p14:tracePt t="242435" x="7054850" y="6319838"/>
          <p14:tracePt t="242451" x="7042150" y="6319838"/>
          <p14:tracePt t="242468" x="7029450" y="6319838"/>
          <p14:tracePt t="242523" x="7016750" y="6319838"/>
          <p14:tracePt t="242547" x="7005638" y="6319838"/>
          <p14:tracePt t="242568" x="6992938" y="6319838"/>
          <p14:tracePt t="242595" x="6980238" y="6319838"/>
          <p14:tracePt t="242618" x="6967538" y="6319838"/>
          <p14:tracePt t="242620" x="6954838" y="6319838"/>
          <p14:tracePt t="242651" x="6942138" y="6319838"/>
          <p14:tracePt t="242668" x="6929438" y="6319838"/>
          <p14:tracePt t="242685" x="6916738" y="6319838"/>
          <p14:tracePt t="242707" x="6905625" y="6319838"/>
          <p14:tracePt t="242723" x="6892925" y="6319838"/>
          <p14:tracePt t="242747" x="6880225" y="6319838"/>
          <p14:tracePt t="242795" x="6867525" y="6319838"/>
          <p14:tracePt t="242818" x="6842125" y="6319838"/>
          <p14:tracePt t="242835" x="6816725" y="6319838"/>
          <p14:tracePt t="242852" x="6805613" y="6307138"/>
          <p14:tracePt t="242883" x="6792913" y="6307138"/>
          <p14:tracePt t="242901" x="6780213" y="6307138"/>
          <p14:tracePt t="242918" x="6767513" y="6307138"/>
          <p14:tracePt t="242947" x="6754813" y="6307138"/>
          <p14:tracePt t="242968" x="6742113" y="6307138"/>
          <p14:tracePt t="242987" x="6729413" y="6307138"/>
          <p14:tracePt t="243027" x="6716713" y="6307138"/>
          <p14:tracePt t="243099" x="6704013" y="6307138"/>
          <p14:tracePt t="243211" x="6692900" y="6307138"/>
          <p14:tracePt t="243259" x="6667500" y="6307138"/>
          <p14:tracePt t="243268" x="6654800" y="6294438"/>
          <p14:tracePt t="243291" x="6629400" y="6294438"/>
          <p14:tracePt t="243315" x="6616700" y="6294438"/>
          <p14:tracePt t="243355" x="6592888" y="6294438"/>
          <p14:tracePt t="243379" x="6580188" y="6294438"/>
          <p14:tracePt t="243411" x="6554788" y="6294438"/>
          <p14:tracePt t="243451" x="6542088" y="6294438"/>
          <p14:tracePt t="243491" x="6516688" y="6294438"/>
          <p14:tracePt t="243539" x="6503988" y="6294438"/>
          <p14:tracePt t="243571" x="6480175" y="6294438"/>
          <p14:tracePt t="243603" x="6442075" y="6294438"/>
          <p14:tracePt t="243627" x="6429375" y="6294438"/>
          <p14:tracePt t="243635" x="6416675" y="6294438"/>
          <p14:tracePt t="243651" x="6403975" y="6294438"/>
          <p14:tracePt t="243668" x="6391275" y="6294438"/>
          <p14:tracePt t="243691" x="6380163" y="6294438"/>
          <p14:tracePt t="243701" x="6367463" y="6294438"/>
          <p14:tracePt t="243723" x="6354763" y="6294438"/>
          <p14:tracePt t="243735" x="6342063" y="6294438"/>
          <p14:tracePt t="243751" x="6329363" y="6294438"/>
          <p14:tracePt t="243755" x="6316663" y="6294438"/>
          <p14:tracePt t="243768" x="6303963" y="6294438"/>
          <p14:tracePt t="243771" x="6291263" y="6294438"/>
          <p14:tracePt t="243787" x="6280150" y="6294438"/>
          <p14:tracePt t="243803" x="6254750" y="6294438"/>
          <p14:tracePt t="243818" x="6242050" y="6294438"/>
          <p14:tracePt t="243837" x="6229350" y="6294438"/>
          <p14:tracePt t="243852" x="6216650" y="6294438"/>
          <p14:tracePt t="243868" x="6203950" y="6294438"/>
          <p14:tracePt t="243885" x="6191250" y="6294438"/>
          <p14:tracePt t="243901" x="6180138" y="6294438"/>
          <p14:tracePt t="243923" x="6167438" y="6294438"/>
          <p14:tracePt t="243947" x="6154738" y="6294438"/>
          <p14:tracePt t="243972" x="6129338" y="6281738"/>
          <p14:tracePt t="248987" x="6116638" y="6281738"/>
          <p14:tracePt t="249001" x="6103938" y="6281738"/>
          <p14:tracePt t="249004" x="6091238" y="6281738"/>
          <p14:tracePt t="249020" x="6078538" y="6281738"/>
          <p14:tracePt t="249034" x="6067425" y="6281738"/>
          <p14:tracePt t="249051" x="6054725" y="6281738"/>
          <p14:tracePt t="249091" x="6042025" y="6281738"/>
          <p14:tracePt t="249101" x="6042025" y="6269038"/>
          <p14:tracePt t="249117" x="6029325" y="6269038"/>
          <p14:tracePt t="249134" x="6016625" y="6269038"/>
          <p14:tracePt t="249235" x="6003925" y="6269038"/>
          <p14:tracePt t="249275" x="5991225" y="6269038"/>
          <p14:tracePt t="249347" x="5978525" y="6269038"/>
          <p14:tracePt t="249483" x="5967413" y="6257925"/>
          <p14:tracePt t="249523" x="5954713" y="6257925"/>
          <p14:tracePt t="249539" x="5942013" y="6257925"/>
          <p14:tracePt t="249595" x="5929313" y="6245225"/>
          <p14:tracePt t="250507" x="5916613" y="6245225"/>
          <p14:tracePt t="251315" x="5929313" y="6245225"/>
          <p14:tracePt t="251334" x="5942013" y="6245225"/>
          <p14:tracePt t="251340" x="5954713" y="6245225"/>
          <p14:tracePt t="251351" x="5978525" y="6245225"/>
          <p14:tracePt t="251367" x="5991225" y="6245225"/>
          <p14:tracePt t="251395" x="6003925" y="6245225"/>
          <p14:tracePt t="251427" x="6016625" y="6245225"/>
          <p14:tracePt t="251483" x="6029325" y="6245225"/>
          <p14:tracePt t="251531" x="6042025" y="6245225"/>
          <p14:tracePt t="252731" x="6029325" y="6245225"/>
          <p14:tracePt t="252751" x="6016625" y="6245225"/>
          <p14:tracePt t="252755" x="6003925" y="6245225"/>
          <p14:tracePt t="252767" x="5991225" y="6245225"/>
          <p14:tracePt t="252771" x="5978525" y="6245225"/>
          <p14:tracePt t="252784" x="5967413" y="6245225"/>
          <p14:tracePt t="252787" x="5954713" y="6245225"/>
          <p14:tracePt t="252801" x="5929313" y="6232525"/>
          <p14:tracePt t="252803" x="5891213" y="6219825"/>
          <p14:tracePt t="252819" x="5867400" y="6219825"/>
          <p14:tracePt t="252834" x="5854700" y="6219825"/>
          <p14:tracePt t="252835" x="5803900" y="6207125"/>
          <p14:tracePt t="252853" x="5767388" y="6207125"/>
          <p14:tracePt t="252867" x="5729288" y="6207125"/>
          <p14:tracePt t="252868" x="5703888" y="6194425"/>
          <p14:tracePt t="252884" x="5654675" y="6194425"/>
          <p14:tracePt t="252886" x="5591175" y="6181725"/>
          <p14:tracePt t="252901" x="5554663" y="6181725"/>
          <p14:tracePt t="252903" x="5503863" y="6181725"/>
          <p14:tracePt t="252917" x="5454650" y="6181725"/>
          <p14:tracePt t="252918" x="5391150" y="6169025"/>
          <p14:tracePt t="252924" x="5353050" y="6169025"/>
          <p14:tracePt t="252934" x="5303838" y="6169025"/>
          <p14:tracePt t="252940" x="5265738" y="6169025"/>
          <p14:tracePt t="252951" x="5216525" y="6169025"/>
          <p14:tracePt t="252955" x="5165725" y="6169025"/>
          <p14:tracePt t="252967" x="5091113" y="6169025"/>
          <p14:tracePt t="252971" x="5040313" y="6169025"/>
          <p14:tracePt t="252984" x="4978400" y="6169025"/>
          <p14:tracePt t="252987" x="4903788" y="6169025"/>
          <p14:tracePt t="253000" x="4816475" y="6169025"/>
          <p14:tracePt t="253003" x="4765675" y="6169025"/>
          <p14:tracePt t="253017" x="4691063" y="6169025"/>
          <p14:tracePt t="253020" x="4627563" y="6169025"/>
          <p14:tracePt t="253034" x="4578350" y="6169025"/>
          <p14:tracePt t="253037" x="4516438" y="6169025"/>
          <p14:tracePt t="253051" x="4491038" y="6169025"/>
          <p14:tracePt t="253053" x="4465638" y="6157913"/>
          <p14:tracePt t="253067" x="4416425" y="6145213"/>
          <p14:tracePt t="253070" x="4378325" y="6145213"/>
          <p14:tracePt t="253084" x="4314825" y="6145213"/>
          <p14:tracePt t="253084" x="4278313" y="6132513"/>
          <p14:tracePt t="253100" x="4227513" y="6132513"/>
          <p14:tracePt t="253103" x="4152900" y="6132513"/>
          <p14:tracePt t="253117" x="4090988" y="6132513"/>
          <p14:tracePt t="253118" x="4040188" y="6132513"/>
          <p14:tracePt t="253124" x="3978275" y="6132513"/>
          <p14:tracePt t="253134" x="3890963" y="6132513"/>
          <p14:tracePt t="253141" x="3865563" y="6132513"/>
          <p14:tracePt t="253152" x="3827463" y="6132513"/>
          <p14:tracePt t="253155" x="3802063" y="6132513"/>
          <p14:tracePt t="253172" x="3790950" y="6132513"/>
          <p14:tracePt t="253174" x="3778250" y="6132513"/>
          <p14:tracePt t="253184" x="3765550" y="6132513"/>
          <p14:tracePt t="253201" x="3752850" y="6132513"/>
          <p14:tracePt t="253217" x="3740150" y="6132513"/>
          <p14:tracePt t="253220" x="3727450" y="6132513"/>
          <p14:tracePt t="253234" x="3714750" y="6132513"/>
          <p14:tracePt t="253236" x="3702050" y="6132513"/>
          <p14:tracePt t="253250" x="3689350" y="6132513"/>
          <p14:tracePt t="253251" x="3665538" y="6132513"/>
          <p14:tracePt t="253267" x="3627438" y="6132513"/>
          <p14:tracePt t="253268" x="3578225" y="6132513"/>
          <p14:tracePt t="253284" x="3527425" y="6132513"/>
          <p14:tracePt t="253285" x="3489325" y="6132513"/>
          <p14:tracePt t="253300" x="3465513" y="6132513"/>
          <p14:tracePt t="253301" x="3440113" y="6132513"/>
          <p14:tracePt t="253317" x="3427413" y="6132513"/>
          <p14:tracePt t="253318" x="3414713" y="6132513"/>
          <p14:tracePt t="253323" x="3402013" y="6132513"/>
          <p14:tracePt t="253334" x="3389313" y="6132513"/>
          <p14:tracePt t="253355" x="3365500" y="6132513"/>
          <p14:tracePt t="253367" x="3340100" y="6132513"/>
          <p14:tracePt t="253384" x="3314700" y="6132513"/>
          <p14:tracePt t="253400" x="3302000" y="6145213"/>
          <p14:tracePt t="253403" x="3289300" y="6145213"/>
          <p14:tracePt t="253417" x="3276600" y="6145213"/>
          <p14:tracePt t="253436" x="3265488" y="6145213"/>
          <p14:tracePt t="253451" x="3252788" y="6169025"/>
          <p14:tracePt t="253467" x="3240088" y="6169025"/>
          <p14:tracePt t="253469" x="3227388" y="6169025"/>
          <p14:tracePt t="253484" x="3214688" y="6169025"/>
          <p14:tracePt t="253501" x="3201988" y="6169025"/>
          <p14:tracePt t="253503" x="3189288" y="6169025"/>
          <p14:tracePt t="253517" x="3165475" y="6169025"/>
          <p14:tracePt t="253518" x="3152775" y="6169025"/>
          <p14:tracePt t="253534" x="3127375" y="6169025"/>
          <p14:tracePt t="253539" x="3114675" y="6181725"/>
          <p14:tracePt t="253555" x="3101975" y="6181725"/>
          <p14:tracePt t="253567" x="3076575" y="6181725"/>
          <p14:tracePt t="253584" x="3065463" y="6181725"/>
          <p14:tracePt t="253587" x="3052763" y="6181725"/>
          <p14:tracePt t="253601" x="3040063" y="6194425"/>
          <p14:tracePt t="253619" x="3014663" y="6194425"/>
          <p14:tracePt t="253634" x="2989263" y="6207125"/>
          <p14:tracePt t="253659" x="2963863" y="6207125"/>
          <p14:tracePt t="253675" x="2952750" y="6219825"/>
          <p14:tracePt t="253699" x="2940050" y="6219825"/>
          <p14:tracePt t="253717" x="2927350" y="6219825"/>
          <p14:tracePt t="253718" x="2914650" y="6219825"/>
          <p14:tracePt t="253724" x="2914650" y="6232525"/>
          <p14:tracePt t="253750" x="2901950" y="6232525"/>
          <p14:tracePt t="253751" x="2901950" y="6245225"/>
          <p14:tracePt t="253787" x="2889250" y="6245225"/>
          <p14:tracePt t="253811" x="2876550" y="6245225"/>
          <p14:tracePt t="253883" x="2863850" y="6245225"/>
          <p14:tracePt t="253900" x="2863850" y="6257925"/>
          <p14:tracePt t="253931" x="2852738" y="6257925"/>
          <p14:tracePt t="254019" x="2840038" y="6257925"/>
          <p14:tracePt t="254043" x="2827338" y="6257925"/>
          <p14:tracePt t="254059" x="2801938" y="6257925"/>
          <p14:tracePt t="254115" x="2789238" y="6257925"/>
          <p14:tracePt t="254134" x="2776538" y="6257925"/>
          <p14:tracePt t="254134" x="2763838" y="6257925"/>
          <p14:tracePt t="254155" x="2752725" y="6257925"/>
          <p14:tracePt t="254171" x="2740025" y="6257925"/>
          <p14:tracePt t="254184" x="2727325" y="6257925"/>
          <p14:tracePt t="254200" x="2714625" y="6257925"/>
          <p14:tracePt t="254203" x="2701925" y="6257925"/>
          <p14:tracePt t="254217" x="2689225" y="6257925"/>
          <p14:tracePt t="254220" x="2676525" y="6257925"/>
          <p14:tracePt t="254234" x="2663825" y="6257925"/>
          <p14:tracePt t="254236" x="2651125" y="6257925"/>
          <p14:tracePt t="254267" x="2640013" y="6257925"/>
          <p14:tracePt t="254307" x="2627313" y="6257925"/>
          <p14:tracePt t="254323" x="2614613" y="6257925"/>
          <p14:tracePt t="254339" x="2601913" y="6257925"/>
          <p14:tracePt t="254350" x="2589213" y="6257925"/>
          <p14:tracePt t="254367" x="2576513" y="6257925"/>
          <p14:tracePt t="254384" x="2563813" y="6257925"/>
          <p14:tracePt t="254387" x="2551113" y="6257925"/>
          <p14:tracePt t="254400" x="2540000" y="6257925"/>
          <p14:tracePt t="254417" x="2527300" y="6257925"/>
          <p14:tracePt t="254435" x="2514600" y="6257925"/>
          <p14:tracePt t="254459" x="2501900" y="6257925"/>
          <p14:tracePt t="254483" x="2489200" y="6257925"/>
          <p14:tracePt t="254500" x="2476500" y="6257925"/>
          <p14:tracePt t="254501" x="2463800" y="6257925"/>
          <p14:tracePt t="254517" x="2439988" y="6257925"/>
          <p14:tracePt t="254518" x="2427288" y="6257925"/>
          <p14:tracePt t="254534" x="2414588" y="6257925"/>
          <p14:tracePt t="254571" x="2389188" y="6257925"/>
          <p14:tracePt t="254595" x="2376488" y="6257925"/>
          <p14:tracePt t="254611" x="2363788" y="6269038"/>
          <p14:tracePt t="254620" x="2351088" y="6269038"/>
          <p14:tracePt t="254635" x="2338388" y="6269038"/>
          <p14:tracePt t="254651" x="2314575" y="6269038"/>
          <p14:tracePt t="254691" x="2301875" y="6269038"/>
          <p14:tracePt t="254731" x="2276475" y="6269038"/>
          <p14:tracePt t="254750" x="2263775" y="6269038"/>
          <p14:tracePt t="254767" x="2238375" y="6269038"/>
          <p14:tracePt t="254803" x="2227263" y="6269038"/>
          <p14:tracePt t="254835" x="2214563" y="6269038"/>
          <p14:tracePt t="254850" x="2201863" y="6269038"/>
          <p14:tracePt t="254867" x="2189163" y="6269038"/>
          <p14:tracePt t="254884" x="2176463" y="6269038"/>
          <p14:tracePt t="254900" x="2163763" y="6269038"/>
          <p14:tracePt t="254901" x="2151063" y="6269038"/>
          <p14:tracePt t="254917" x="2138363" y="6269038"/>
          <p14:tracePt t="254934" x="2127250" y="6269038"/>
          <p14:tracePt t="254950" x="2114550" y="6269038"/>
          <p14:tracePt t="254971" x="2101850" y="6269038"/>
          <p14:tracePt t="254984" x="2089150" y="6269038"/>
          <p14:tracePt t="254987" x="2076450" y="6269038"/>
          <p14:tracePt t="255017" x="2063750" y="6269038"/>
          <p14:tracePt t="255019" x="2051050" y="6269038"/>
          <p14:tracePt t="255034" x="2038350" y="6269038"/>
          <p14:tracePt t="255036" x="2025650" y="6269038"/>
          <p14:tracePt t="255050" x="2014538" y="6269038"/>
          <p14:tracePt t="255067" x="2001838" y="6269038"/>
          <p14:tracePt t="255084" x="1976438" y="6269038"/>
          <p14:tracePt t="255100" x="1963738" y="6269038"/>
          <p14:tracePt t="255150" x="1938338" y="6269038"/>
          <p14:tracePt t="255219" x="1925638" y="6269038"/>
          <p14:tracePt t="255251" x="1901825" y="6269038"/>
          <p14:tracePt t="255283" x="1889125" y="6269038"/>
          <p14:tracePt t="255323" x="1876425" y="6269038"/>
          <p14:tracePt t="255334" x="1876425" y="6257925"/>
          <p14:tracePt t="255350" x="1863725" y="6257925"/>
          <p14:tracePt t="255355" x="1851025" y="6257925"/>
          <p14:tracePt t="255467" x="1814513" y="6245225"/>
          <p14:tracePt t="255579" x="1814513" y="6232525"/>
          <p14:tracePt t="255779" x="1814513" y="6219825"/>
          <p14:tracePt t="255835" x="1814513" y="6207125"/>
          <p14:tracePt t="255867" x="1814513" y="6194425"/>
          <p14:tracePt t="255884" x="1801813" y="6169025"/>
          <p14:tracePt t="255947" x="1801813" y="6145213"/>
          <p14:tracePt t="255979" x="1789113" y="6119813"/>
          <p14:tracePt t="256000" x="1789113" y="6094413"/>
          <p14:tracePt t="258659" x="1776413" y="6094413"/>
          <p14:tracePt t="258691" x="1763713" y="6094413"/>
          <p14:tracePt t="258731" x="1751013" y="6094413"/>
          <p14:tracePt t="258763" x="1738313" y="6094413"/>
          <p14:tracePt t="258783" x="1738313" y="6107113"/>
          <p14:tracePt t="258800" x="1725613" y="6107113"/>
          <p14:tracePt t="258803" x="1714500" y="6107113"/>
          <p14:tracePt t="258817" x="1701800" y="6107113"/>
          <p14:tracePt t="258819" x="1689100" y="6107113"/>
          <p14:tracePt t="258835" x="1676400" y="6107113"/>
          <p14:tracePt t="258850" x="1663700" y="6107113"/>
          <p14:tracePt t="258851" x="1651000" y="6132513"/>
          <p14:tracePt t="258907" x="1625600" y="6132513"/>
          <p14:tracePt t="258955" x="1612900" y="6132513"/>
          <p14:tracePt t="259003" x="1589088" y="6132513"/>
          <p14:tracePt t="259019" x="1576388" y="6145213"/>
          <p14:tracePt t="259067" x="1563688" y="6145213"/>
          <p14:tracePt t="259115" x="1550988" y="6145213"/>
          <p14:tracePt t="259419" x="1538288" y="6145213"/>
          <p14:tracePt t="259475" x="1512888" y="6145213"/>
          <p14:tracePt t="259555" x="1501775" y="6145213"/>
          <p14:tracePt t="260363" x="1476375" y="6145213"/>
          <p14:tracePt t="260451" x="1463675" y="6145213"/>
          <p14:tracePt t="260491" x="1438275" y="6145213"/>
          <p14:tracePt t="260507" x="1425575" y="6145213"/>
          <p14:tracePt t="260539" x="1401763" y="6145213"/>
          <p14:tracePt t="260843" x="1389063" y="6145213"/>
          <p14:tracePt t="260867" x="1363663" y="6145213"/>
          <p14:tracePt t="260899" x="1350963" y="6145213"/>
          <p14:tracePt t="260916" x="1338263" y="6145213"/>
          <p14:tracePt t="260933" x="1325563" y="6145213"/>
          <p14:tracePt t="260934" x="1312863" y="6145213"/>
          <p14:tracePt t="260950" x="1300163" y="6145213"/>
          <p14:tracePt t="260950" x="1276350" y="6145213"/>
          <p14:tracePt t="260966" x="1263650" y="6145213"/>
          <p14:tracePt t="260967" x="1238250" y="6145213"/>
          <p14:tracePt t="260971" x="1225550" y="6145213"/>
          <p14:tracePt t="260983" x="1212850" y="6145213"/>
          <p14:tracePt t="260987" x="1200150" y="6145213"/>
          <p14:tracePt t="261443" x="1200150" y="6132513"/>
          <p14:tracePt t="261547" x="1200150" y="6119813"/>
          <p14:tracePt t="261579" x="1225550" y="6094413"/>
          <p14:tracePt t="261600" x="1238250" y="6094413"/>
          <p14:tracePt t="261603" x="1276350" y="6081713"/>
          <p14:tracePt t="261633" x="1289050" y="6081713"/>
          <p14:tracePt t="261650" x="1300163" y="6081713"/>
          <p14:tracePt t="261667" x="1312863" y="6081713"/>
          <p14:tracePt t="261683" x="1325563" y="6081713"/>
          <p14:tracePt t="261700" x="1338263" y="6081713"/>
          <p14:tracePt t="261717" x="1350963" y="6081713"/>
          <p14:tracePt t="261771" x="1363663" y="6081713"/>
          <p14:tracePt t="261783" x="1376363" y="6081713"/>
          <p14:tracePt t="261787" x="1389063" y="6081713"/>
          <p14:tracePt t="261800" x="1401763" y="6081713"/>
          <p14:tracePt t="261803" x="1412875" y="6081713"/>
          <p14:tracePt t="261817" x="1425575" y="6081713"/>
          <p14:tracePt t="261834" x="1476375" y="6094413"/>
          <p14:tracePt t="261867" x="1489075" y="6094413"/>
          <p14:tracePt t="261891" x="1489075" y="6107113"/>
          <p14:tracePt t="261907" x="1489075" y="6119813"/>
          <p14:tracePt t="261917" x="1501775" y="6132513"/>
          <p14:tracePt t="261947" x="1501775" y="6145213"/>
          <p14:tracePt t="261967" x="1512888" y="6157913"/>
          <p14:tracePt t="261967" x="1512888" y="6169025"/>
          <p14:tracePt t="261987" x="1512888" y="6181725"/>
          <p14:tracePt t="262000" x="1512888" y="6194425"/>
          <p14:tracePt t="262003" x="1512888" y="6207125"/>
          <p14:tracePt t="262035" x="1512888" y="6219825"/>
          <p14:tracePt t="262051" x="1512888" y="6232525"/>
          <p14:tracePt t="262075" x="1512888" y="6245225"/>
          <p14:tracePt t="262099" x="1512888" y="6257925"/>
          <p14:tracePt t="262123" x="1501775" y="6257925"/>
          <p14:tracePt t="262150" x="1489075" y="6281738"/>
          <p14:tracePt t="262166" x="1476375" y="6281738"/>
          <p14:tracePt t="262167" x="1463675" y="6281738"/>
          <p14:tracePt t="262183" x="1450975" y="6281738"/>
          <p14:tracePt t="262183" x="1438275" y="6281738"/>
          <p14:tracePt t="262200" x="1425575" y="6281738"/>
          <p14:tracePt t="262219" x="1412875" y="6281738"/>
          <p14:tracePt t="262233" x="1401763" y="6281738"/>
          <p14:tracePt t="262250" x="1389063" y="6281738"/>
          <p14:tracePt t="262266" x="1376363" y="6281738"/>
          <p14:tracePt t="262283" x="1363663" y="6281738"/>
          <p14:tracePt t="262307" x="1338263" y="6281738"/>
          <p14:tracePt t="262316" x="1325563" y="6281738"/>
          <p14:tracePt t="262333" x="1300163" y="6281738"/>
          <p14:tracePt t="262350" x="1276350" y="6281738"/>
          <p14:tracePt t="262350" x="1250950" y="6281738"/>
          <p14:tracePt t="262366" x="1238250" y="6281738"/>
          <p14:tracePt t="262367" x="1212850" y="6281738"/>
          <p14:tracePt t="262383" x="1200150" y="6281738"/>
          <p14:tracePt t="262403" x="1189038" y="6281738"/>
          <p14:tracePt t="262419" x="1176338" y="6281738"/>
          <p14:tracePt t="262433" x="1163638" y="6281738"/>
          <p14:tracePt t="262451" x="1150938" y="6269038"/>
          <p14:tracePt t="262467" x="1138238" y="6269038"/>
          <p14:tracePt t="262483" x="1125538" y="6245225"/>
          <p14:tracePt t="262515" x="1125538" y="6232525"/>
          <p14:tracePt t="262533" x="1112838" y="6219825"/>
          <p14:tracePt t="262533" x="1112838" y="6207125"/>
          <p14:tracePt t="262555" x="1112838" y="6194425"/>
          <p14:tracePt t="262566" x="1112838" y="6181725"/>
          <p14:tracePt t="262583" x="1112838" y="6169025"/>
          <p14:tracePt t="262587" x="1112838" y="6145213"/>
          <p14:tracePt t="262600" x="1112838" y="6132513"/>
          <p14:tracePt t="262616" x="1112838" y="6119813"/>
          <p14:tracePt t="262619" x="1112838" y="6107113"/>
          <p14:tracePt t="262633" x="1112838" y="6094413"/>
          <p14:tracePt t="262635" x="1125538" y="6094413"/>
          <p14:tracePt t="262650" x="1125538" y="6081713"/>
          <p14:tracePt t="262651" x="1125538" y="6069013"/>
          <p14:tracePt t="262666" x="1138238" y="6056313"/>
          <p14:tracePt t="262667" x="1150938" y="6045200"/>
          <p14:tracePt t="262683" x="1163638" y="6032500"/>
          <p14:tracePt t="262700" x="1176338" y="6019800"/>
          <p14:tracePt t="262700" x="1200150" y="6007100"/>
          <p14:tracePt t="262716" x="1212850" y="6007100"/>
          <p14:tracePt t="262733" x="1225550" y="6007100"/>
          <p14:tracePt t="262734" x="1238250" y="5994400"/>
          <p14:tracePt t="262811" x="1250950" y="5994400"/>
          <p14:tracePt t="262833" x="1263650" y="5994400"/>
          <p14:tracePt t="262836" x="1276350" y="5994400"/>
          <p14:tracePt t="262867" x="1289050" y="5994400"/>
          <p14:tracePt t="262883" x="1300163" y="6007100"/>
          <p14:tracePt t="262900" x="1312863" y="6019800"/>
          <p14:tracePt t="262916" x="1325563" y="6032500"/>
          <p14:tracePt t="262933" x="1350963" y="6056313"/>
          <p14:tracePt t="262934" x="1350963" y="6069013"/>
          <p14:tracePt t="262940" x="1363663" y="6081713"/>
          <p14:tracePt t="262950" x="1376363" y="6094413"/>
          <p14:tracePt t="262971" x="1376363" y="6107113"/>
          <p14:tracePt t="262983" x="1389063" y="6119813"/>
          <p14:tracePt t="263083" x="1389063" y="6132513"/>
          <p14:tracePt t="263100" x="1389063" y="6145213"/>
          <p14:tracePt t="263117" x="1389063" y="6157913"/>
          <p14:tracePt t="263133" x="1401763" y="6169025"/>
          <p14:tracePt t="263179" x="1401763" y="6181725"/>
          <p14:tracePt t="263211" x="1401763" y="6194425"/>
          <p14:tracePt t="263235" x="1401763" y="6207125"/>
          <p14:tracePt t="263259" x="1401763" y="6219825"/>
          <p14:tracePt t="263291" x="1389063" y="6219825"/>
          <p14:tracePt t="263331" x="1363663" y="6232525"/>
          <p14:tracePt t="263363" x="1350963" y="6245225"/>
          <p14:tracePt t="263411" x="1325563" y="6245225"/>
          <p14:tracePt t="263433" x="1325563" y="6257925"/>
          <p14:tracePt t="263450" x="1312863" y="6257925"/>
          <p14:tracePt t="263466" x="1300163" y="6257925"/>
          <p14:tracePt t="265179" x="1300163" y="6245225"/>
          <p14:tracePt t="265235" x="1300163" y="6232525"/>
          <p14:tracePt t="265259" x="1312863" y="6232525"/>
          <p14:tracePt t="265515" x="1325563" y="6219825"/>
          <p14:tracePt t="265811" x="1325563" y="6207125"/>
          <p14:tracePt t="265833" x="1325563" y="6194425"/>
          <p14:tracePt t="265836" x="1325563" y="6181725"/>
          <p14:tracePt t="265852" x="1325563" y="6169025"/>
          <p14:tracePt t="265866" x="1325563" y="6157913"/>
          <p14:tracePt t="265883" x="1325563" y="6145213"/>
          <p14:tracePt t="265900" x="1325563" y="6132513"/>
          <p14:tracePt t="265933" x="1312863" y="6132513"/>
          <p14:tracePt t="265949" x="1300163" y="6132513"/>
          <p14:tracePt t="265955" x="1289050" y="6119813"/>
          <p14:tracePt t="265966" x="1276350" y="6119813"/>
          <p14:tracePt t="265983" x="1263650" y="6119813"/>
          <p14:tracePt t="266000" x="1238250" y="6107113"/>
          <p14:tracePt t="266067" x="1212850" y="6107113"/>
          <p14:tracePt t="266084" x="1200150" y="6107113"/>
          <p14:tracePt t="266100" x="1189038" y="6107113"/>
          <p14:tracePt t="266116" x="1176338" y="6107113"/>
          <p14:tracePt t="266133" x="1163638" y="6107113"/>
          <p14:tracePt t="266151" x="1150938" y="6107113"/>
          <p14:tracePt t="266187" x="1150938" y="6119813"/>
          <p14:tracePt t="266211" x="1150938" y="6132513"/>
          <p14:tracePt t="266233" x="1150938" y="6145213"/>
          <p14:tracePt t="266236" x="1150938" y="6169025"/>
          <p14:tracePt t="266250" x="1150938" y="6181725"/>
          <p14:tracePt t="266252" x="1163638" y="6194425"/>
          <p14:tracePt t="266266" x="1176338" y="6207125"/>
          <p14:tracePt t="266267" x="1189038" y="6219825"/>
          <p14:tracePt t="266283" x="1212850" y="6219825"/>
          <p14:tracePt t="266284" x="1212850" y="6232525"/>
          <p14:tracePt t="266300" x="1238250" y="6232525"/>
          <p14:tracePt t="266300" x="1250950" y="6232525"/>
          <p14:tracePt t="266316" x="1276350" y="6232525"/>
          <p14:tracePt t="266317" x="1300163" y="6232525"/>
          <p14:tracePt t="266333" x="1338263" y="6232525"/>
          <p14:tracePt t="266350" x="1363663" y="6232525"/>
          <p14:tracePt t="266352" x="1376363" y="6232525"/>
          <p14:tracePt t="266355" x="1389063" y="6232525"/>
          <p14:tracePt t="266366" x="1401763" y="6232525"/>
          <p14:tracePt t="266371" x="1412875" y="6232525"/>
          <p14:tracePt t="266387" x="1412875" y="6219825"/>
          <p14:tracePt t="266400" x="1412875" y="6207125"/>
          <p14:tracePt t="266403" x="1412875" y="6181725"/>
          <p14:tracePt t="266416" x="1412875" y="6169025"/>
          <p14:tracePt t="266419" x="1412875" y="6145213"/>
          <p14:tracePt t="266433" x="1412875" y="6132513"/>
          <p14:tracePt t="266435" x="1412875" y="6119813"/>
          <p14:tracePt t="266450" x="1412875" y="6094413"/>
          <p14:tracePt t="266466" x="1401763" y="6081713"/>
          <p14:tracePt t="266467" x="1376363" y="6069013"/>
          <p14:tracePt t="266483" x="1338263" y="6069013"/>
          <p14:tracePt t="266500" x="1325563" y="6069013"/>
          <p14:tracePt t="266516" x="1276350" y="6081713"/>
          <p14:tracePt t="266517" x="1276350" y="6107113"/>
          <p14:tracePt t="266533" x="1263650" y="6145213"/>
          <p14:tracePt t="266534" x="1238250" y="6157913"/>
          <p14:tracePt t="266539" x="1238250" y="6169025"/>
          <p14:tracePt t="266549" x="1238250" y="6181725"/>
          <p14:tracePt t="266566" x="1238250" y="6194425"/>
          <p14:tracePt t="266595" x="1250950" y="6194425"/>
          <p14:tracePt t="266616" x="1276350" y="6194425"/>
          <p14:tracePt t="266619" x="1289050" y="6194425"/>
          <p14:tracePt t="266650" x="1312863" y="6194425"/>
          <p14:tracePt t="266667" x="1325563" y="6181725"/>
          <p14:tracePt t="266683" x="1325563" y="6157913"/>
          <p14:tracePt t="266700" x="1325563" y="6132513"/>
          <p14:tracePt t="266700" x="1325563" y="6119813"/>
          <p14:tracePt t="266723" x="1325563" y="6107113"/>
          <p14:tracePt t="266763" x="1312863" y="6107113"/>
          <p14:tracePt t="266783" x="1312863" y="6119813"/>
          <p14:tracePt t="266783" x="1312863" y="6132513"/>
          <p14:tracePt t="266787" x="1312863" y="6145213"/>
          <p14:tracePt t="266803" x="1312863" y="6157913"/>
          <p14:tracePt t="266835" x="1325563" y="6169025"/>
          <p14:tracePt t="266899" x="1338263" y="6169025"/>
          <p14:tracePt t="266916" x="1338263" y="6145213"/>
          <p14:tracePt t="266917" x="1338263" y="6132513"/>
          <p14:tracePt t="266933" x="1338263" y="6107113"/>
          <p14:tracePt t="266933" x="1325563" y="6069013"/>
          <p14:tracePt t="266949" x="1325563" y="6032500"/>
          <p14:tracePt t="266950" x="1312863" y="6007100"/>
          <p14:tracePt t="266955" x="1289050" y="5981700"/>
          <p14:tracePt t="266966" x="1250950" y="5932488"/>
          <p14:tracePt t="266983" x="1250950" y="5919788"/>
          <p14:tracePt t="266985" x="1225550" y="5894388"/>
          <p14:tracePt t="266987" x="1200150" y="5856288"/>
          <p14:tracePt t="266999" x="1176338" y="5843588"/>
          <p14:tracePt t="267003" x="1163638" y="5819775"/>
          <p14:tracePt t="267016" x="1138238" y="5794375"/>
          <p14:tracePt t="267019" x="1112838" y="5768975"/>
          <p14:tracePt t="267033" x="1100138" y="5732463"/>
          <p14:tracePt t="267035" x="1050925" y="5694363"/>
          <p14:tracePt t="267049" x="1000125" y="5607050"/>
          <p14:tracePt t="267052" x="925513" y="5507038"/>
          <p14:tracePt t="267066" x="863600" y="5381625"/>
          <p14:tracePt t="267067" x="787400" y="5243513"/>
          <p14:tracePt t="267083" x="663575" y="5018088"/>
          <p14:tracePt t="267083" x="563563" y="4830763"/>
          <p14:tracePt t="267099" x="374650" y="4518025"/>
          <p14:tracePt t="267100" x="212725" y="4217988"/>
          <p14:tracePt t="267116" x="50800" y="3905250"/>
          <p14:tracePt t="268379" x="1176338" y="12700"/>
          <p14:tracePt t="268379" x="1163638" y="12700"/>
          <p14:tracePt t="268379" x="1163638" y="25400"/>
          <p14:tracePt t="268379" x="1150938" y="25400"/>
          <p14:tracePt t="268379" x="1138238" y="25400"/>
          <p14:tracePt t="268379" x="1125538" y="25400"/>
          <p14:tracePt t="268379" x="1112838" y="25400"/>
          <p14:tracePt t="268379" x="1089025" y="25400"/>
          <p14:tracePt t="268379" x="1076325" y="25400"/>
          <p14:tracePt t="268379" x="1050925" y="25400"/>
          <p14:tracePt t="268379" x="1038225" y="25400"/>
          <p14:tracePt t="268379" x="1025525" y="38100"/>
          <p14:tracePt t="268379" x="1012825" y="38100"/>
          <p14:tracePt t="268379" x="1000125" y="38100"/>
          <p14:tracePt t="268379" x="987425" y="50800"/>
          <p14:tracePt t="268379" x="963613" y="50800"/>
          <p14:tracePt t="268379" x="963613" y="61913"/>
          <p14:tracePt t="268379" x="950913" y="61913"/>
          <p14:tracePt t="268379" x="976313" y="61913"/>
          <p14:tracePt t="268379" x="1050925" y="61913"/>
          <p14:tracePt t="268379" x="1238250" y="61913"/>
          <p14:tracePt t="268379" x="1401763" y="61913"/>
          <p14:tracePt t="268379" x="1589088" y="61913"/>
          <p14:tracePt t="268379" x="1738313" y="61913"/>
          <p14:tracePt t="268379" x="1889125" y="61913"/>
          <p14:tracePt t="268379" x="2025650" y="61913"/>
          <p14:tracePt t="268379" x="2163763" y="61913"/>
          <p14:tracePt t="268379" x="2263775" y="61913"/>
          <p14:tracePt t="268379" x="2351088" y="61913"/>
          <p14:tracePt t="268379" x="2439988" y="61913"/>
          <p14:tracePt t="268379" x="2514600" y="61913"/>
          <p14:tracePt t="268379" x="2576513" y="74613"/>
          <p14:tracePt t="268379" x="2651125" y="87313"/>
          <p14:tracePt t="268379" x="2714625" y="100013"/>
          <p14:tracePt t="268379" x="2827338" y="125413"/>
          <p14:tracePt t="268379" x="2889250" y="125413"/>
          <p14:tracePt t="268379" x="2940050" y="138113"/>
          <p14:tracePt t="268379" x="3014663" y="138113"/>
          <p14:tracePt t="268379" x="3052763" y="150813"/>
          <p14:tracePt t="268379" x="3089275" y="150813"/>
          <p14:tracePt t="268379" x="3127375" y="150813"/>
          <p14:tracePt t="268379" x="3140075" y="150813"/>
          <p14:tracePt t="268379" x="3165475" y="174625"/>
          <p14:tracePt t="268379" x="3176588" y="174625"/>
          <p14:tracePt t="268379" x="3189288" y="174625"/>
          <p14:tracePt t="268379" x="3240088" y="174625"/>
          <p14:tracePt t="268379" x="3276600" y="187325"/>
          <p14:tracePt t="268379" x="3314700" y="200025"/>
          <p14:tracePt t="268379" x="3352800" y="238125"/>
          <p14:tracePt t="268379" x="3402013" y="238125"/>
          <p14:tracePt t="268379" x="3452813" y="274638"/>
          <p14:tracePt t="268379" x="3489325" y="300038"/>
          <p14:tracePt t="268379" x="3502025" y="300038"/>
          <p14:tracePt t="268379" x="3540125" y="325438"/>
          <p14:tracePt t="268379" x="3552825" y="338138"/>
          <p14:tracePt t="268379" x="3578225" y="350838"/>
          <p14:tracePt t="268379" x="3589338" y="350838"/>
          <p14:tracePt t="268379" x="3614738" y="350838"/>
          <p14:tracePt t="268379" x="3627438" y="363538"/>
          <p14:tracePt t="268379" x="3640138" y="374650"/>
          <p14:tracePt t="268379" x="3665538" y="374650"/>
          <p14:tracePt t="268379" x="3702050" y="374650"/>
          <p14:tracePt t="268379" x="3714750" y="374650"/>
          <p14:tracePt t="268379" x="3727450" y="374650"/>
          <p14:tracePt t="268379" x="3740150" y="387350"/>
          <p14:tracePt t="268379" x="3752850" y="400050"/>
          <p14:tracePt t="268379" x="3778250" y="412750"/>
          <p14:tracePt t="268379" x="3778250" y="425450"/>
          <p14:tracePt t="268379" x="3790950" y="425450"/>
          <p14:tracePt t="268379" x="3790950" y="438150"/>
          <p14:tracePt t="268379" x="3802063" y="438150"/>
          <p14:tracePt t="268379" x="3827463" y="438150"/>
          <p14:tracePt t="268379" x="3840163" y="450850"/>
          <p14:tracePt t="268379" x="3852863" y="463550"/>
          <p14:tracePt t="268379" x="3852863" y="476250"/>
          <p14:tracePt t="268379" x="3865563" y="487363"/>
          <p14:tracePt t="268379" x="3878263" y="500063"/>
          <p14:tracePt t="268379" x="3878263" y="512763"/>
          <p14:tracePt t="268379" x="3890963" y="550863"/>
          <p14:tracePt t="268379" x="3890963" y="576263"/>
          <p14:tracePt t="268379" x="3914775" y="600075"/>
          <p14:tracePt t="268379" x="3927475" y="625475"/>
          <p14:tracePt t="268379" x="3927475" y="650875"/>
          <p14:tracePt t="268379" x="3940175" y="676275"/>
          <p14:tracePt t="268379" x="3965575" y="700088"/>
          <p14:tracePt t="268379" x="3965575" y="712788"/>
          <p14:tracePt t="268379" x="3965575" y="725488"/>
          <p14:tracePt t="268379" x="3978275" y="725488"/>
          <p14:tracePt t="268379" x="3978275" y="738188"/>
          <p14:tracePt t="268379" x="3990975" y="763588"/>
          <p14:tracePt t="268379" x="4002088" y="776288"/>
          <p14:tracePt t="268379" x="4002088" y="801688"/>
          <p14:tracePt t="268379" x="4014788" y="812800"/>
          <p14:tracePt t="268379" x="4014788" y="838200"/>
          <p14:tracePt t="268379" x="4027488" y="838200"/>
          <p14:tracePt t="268379" x="4040188" y="850900"/>
          <p14:tracePt t="268379" x="4052888" y="850900"/>
          <p14:tracePt t="268379" x="4065588" y="863600"/>
          <p14:tracePt t="268379" x="4065588" y="876300"/>
          <p14:tracePt t="268379" x="4078288" y="889000"/>
          <p14:tracePt t="268379" x="4090988" y="889000"/>
          <p14:tracePt t="268379" x="4090988" y="901700"/>
          <p14:tracePt t="268379" x="4090988" y="912813"/>
          <p14:tracePt t="268379" x="4103688" y="925513"/>
          <p14:tracePt t="268379" x="4114800" y="938213"/>
          <p14:tracePt t="268379" x="4127500" y="950913"/>
          <p14:tracePt t="268379" x="4127500" y="963613"/>
          <p14:tracePt t="268379" x="4140200" y="1001713"/>
          <p14:tracePt t="268379" x="4152900" y="1025525"/>
          <p14:tracePt t="268379" x="4165600" y="1038225"/>
          <p14:tracePt t="268379" x="4178300" y="1050925"/>
          <p14:tracePt t="268379" x="4178300" y="1063625"/>
          <p14:tracePt t="268379" x="4178300" y="1076325"/>
          <p14:tracePt t="268379" x="4191000" y="1089025"/>
          <p14:tracePt t="268379" x="4191000" y="1114425"/>
          <p14:tracePt t="268379" x="4203700" y="1125538"/>
          <p14:tracePt t="268379" x="4214813" y="1138238"/>
          <p14:tracePt t="268379" x="4214813" y="1163638"/>
          <p14:tracePt t="268379" x="4203700" y="1150938"/>
          <p14:tracePt t="268379" x="4203700" y="1138238"/>
          <p14:tracePt t="268379" x="4203700" y="1125538"/>
          <p14:tracePt t="268379" x="4203700" y="1101725"/>
          <p14:tracePt t="268379" x="4203700" y="1089025"/>
          <p14:tracePt t="268379" x="4191000" y="1076325"/>
          <p14:tracePt t="268379" x="4191000" y="1063625"/>
          <p14:tracePt t="268379" x="4178300" y="1038225"/>
          <p14:tracePt t="268379" x="4178300" y="1014413"/>
          <p14:tracePt t="268379" x="4165600" y="1001713"/>
          <p14:tracePt t="268379" x="4152900" y="1001713"/>
          <p14:tracePt t="268379" x="4140200" y="989013"/>
          <p14:tracePt t="268379" x="4140200" y="976313"/>
          <p14:tracePt t="268379" x="4140200" y="950913"/>
          <p14:tracePt t="268379" x="4127500" y="938213"/>
          <p14:tracePt t="268379" x="4103688" y="912813"/>
          <p14:tracePt t="268379" x="4078288" y="901700"/>
          <p14:tracePt t="268379" x="4078288" y="863600"/>
          <p14:tracePt t="268379" x="4065588" y="850900"/>
          <p14:tracePt t="268379" x="4052888" y="876300"/>
          <p14:tracePt t="268379" x="4040188" y="876300"/>
          <p14:tracePt t="268379" x="4027488" y="889000"/>
          <p14:tracePt t="268379" x="4014788" y="889000"/>
          <p14:tracePt t="268379" x="4002088" y="901700"/>
          <p14:tracePt t="268379" x="3990975" y="912813"/>
          <p14:tracePt t="268379" x="3978275" y="912813"/>
          <p14:tracePt t="268379" x="3965575" y="912813"/>
          <p14:tracePt t="268379" x="3952875" y="912813"/>
          <p14:tracePt t="268379" x="3927475" y="912813"/>
          <p14:tracePt t="268379" x="3914775" y="925513"/>
          <p14:tracePt t="268379" x="3914775" y="938213"/>
          <p14:tracePt t="268379" x="3914775" y="950913"/>
          <p14:tracePt t="268379" x="3914775" y="976313"/>
          <p14:tracePt t="268379" x="3914775" y="989013"/>
          <p14:tracePt t="268379" x="3914775" y="1001713"/>
          <p14:tracePt t="268379" x="3914775" y="1014413"/>
          <p14:tracePt t="268379" x="3902075" y="1025525"/>
          <p14:tracePt t="268379" x="3902075" y="1050925"/>
          <p14:tracePt t="268379" x="3902075" y="1076325"/>
          <p14:tracePt t="268379" x="3914775" y="1089025"/>
          <p14:tracePt t="268379" x="3927475" y="1101725"/>
          <p14:tracePt t="268379" x="3927475" y="1114425"/>
          <p14:tracePt t="268379" x="3927475" y="1125538"/>
          <p14:tracePt t="268379" x="3927475" y="1138238"/>
          <p14:tracePt t="268379" x="3927475" y="1150938"/>
          <p14:tracePt t="268379" x="3927475" y="1163638"/>
          <p14:tracePt t="268379" x="3914775" y="1163638"/>
          <p14:tracePt t="268379" x="3865563" y="1138238"/>
          <p14:tracePt t="268379" x="3840163" y="1125538"/>
          <p14:tracePt t="268379" x="3802063" y="1114425"/>
          <p14:tracePt t="268379" x="3765550" y="1101725"/>
          <p14:tracePt t="268379" x="3678238" y="1089025"/>
          <p14:tracePt t="268379" x="3640138" y="1089025"/>
          <p14:tracePt t="268379" x="3565525" y="1089025"/>
          <p14:tracePt t="268379" x="3552825" y="1089025"/>
          <p14:tracePt t="268379" x="3540125" y="1089025"/>
          <p14:tracePt t="268379" x="3527425" y="1089025"/>
          <p14:tracePt t="268379" x="3514725" y="1089025"/>
          <p14:tracePt t="268379" x="3502025" y="1089025"/>
          <p14:tracePt t="268379" x="3489325" y="1089025"/>
          <p14:tracePt t="268379" x="3478213" y="1089025"/>
          <p14:tracePt t="268379" x="3465513" y="1089025"/>
          <p14:tracePt t="268379" x="3452813" y="1089025"/>
          <p14:tracePt t="268379" x="3440113" y="1089025"/>
          <p14:tracePt t="268379" x="3414713" y="1101725"/>
          <p14:tracePt t="268379" x="3376613" y="1114425"/>
          <p14:tracePt t="268379" x="3352800" y="1125538"/>
          <p14:tracePt t="268379" x="3314700" y="1138238"/>
          <p14:tracePt t="268379" x="3276600" y="1150938"/>
          <p14:tracePt t="268379" x="3252788" y="1176338"/>
          <p14:tracePt t="268379" x="3152775" y="1214438"/>
          <p14:tracePt t="268379" x="3014663" y="1263650"/>
          <p14:tracePt t="268379" x="2852738" y="1339850"/>
          <p14:tracePt t="268379" x="2651125" y="1389063"/>
          <p14:tracePt t="268379" x="2338388" y="1476375"/>
          <p14:tracePt t="268379" x="2025650" y="1576388"/>
          <p14:tracePt t="268379" x="1738313" y="1676400"/>
          <p14:tracePt t="268379" x="1363663" y="1776413"/>
          <p14:tracePt t="268379" x="1000125" y="1901825"/>
          <p14:tracePt t="268379" x="625475" y="1989138"/>
          <p14:tracePt t="268379" x="274638" y="2089150"/>
          <p14:tracePt t="268379" x="1200150" y="3003550"/>
          <p14:tracePt t="268379" x="1989138" y="2765425"/>
          <p14:tracePt t="268379" x="3365500" y="2214563"/>
          <p14:tracePt t="268379" x="3865563" y="1801813"/>
          <p14:tracePt t="268379" x="4203700" y="1314450"/>
          <p14:tracePt t="268379" x="4478338" y="738188"/>
          <p14:tracePt t="268379" x="4716463" y="225425"/>
          <p14:tracePt t="268379" x="3276600" y="212725"/>
          <p14:tracePt t="268379" x="3702050" y="387350"/>
          <p14:tracePt t="268379" x="4178300" y="600075"/>
          <p14:tracePt t="268379" x="4603750" y="776288"/>
          <p14:tracePt t="268379" x="5065713" y="963613"/>
          <p14:tracePt t="268379" x="5554663" y="1101725"/>
          <p14:tracePt t="268379" x="6154738" y="1327150"/>
          <p14:tracePt t="268379" x="6667500" y="1476375"/>
          <p14:tracePt t="268379" x="7229475" y="1614488"/>
          <p14:tracePt t="268379" x="7818438" y="1789113"/>
          <p14:tracePt t="268379" x="8105775" y="1827213"/>
          <p14:tracePt t="268379" x="8418513" y="1876425"/>
          <p14:tracePt t="268379" x="8680450" y="1914525"/>
          <p14:tracePt t="268379" x="8856663" y="1914525"/>
          <p14:tracePt t="268379" x="9043988" y="1914525"/>
          <p14:tracePt t="268379" x="8943975" y="1138238"/>
          <p14:tracePt t="268379" x="8882063" y="1050925"/>
          <p14:tracePt t="268379" x="8793163" y="976313"/>
          <p14:tracePt t="268379" x="8731250" y="889000"/>
          <p14:tracePt t="268379" x="8693150" y="825500"/>
          <p14:tracePt t="268379" x="8643938" y="750888"/>
          <p14:tracePt t="268379" x="8618538" y="712788"/>
          <p14:tracePt t="268379" x="8580438" y="676275"/>
          <p14:tracePt t="268379" x="8556625" y="638175"/>
          <p14:tracePt t="268379" x="8493125" y="638175"/>
          <p14:tracePt t="268379" x="8443913" y="612775"/>
          <p14:tracePt t="268379" x="8380413" y="612775"/>
          <p14:tracePt t="268379" x="8293100" y="588963"/>
          <p14:tracePt t="268379" x="8218488" y="576263"/>
          <p14:tracePt t="268379" x="8080375" y="563563"/>
          <p14:tracePt t="268379" x="7918450" y="550863"/>
          <p14:tracePt t="268379" x="7742238" y="512763"/>
          <p14:tracePt t="268379" x="7505700" y="487363"/>
          <p14:tracePt t="268379" x="7242175" y="463550"/>
          <p14:tracePt t="268379" x="7029450" y="463550"/>
          <p14:tracePt t="268379" x="6716713" y="463550"/>
          <p14:tracePt t="268379" x="6391275" y="425450"/>
          <p14:tracePt t="268379" x="6078538" y="425450"/>
          <p14:tracePt t="268379" x="5829300" y="425450"/>
          <p14:tracePt t="268379" x="5616575" y="425450"/>
          <p14:tracePt t="268379" x="5403850" y="425450"/>
          <p14:tracePt t="268379" x="5129213" y="425450"/>
          <p14:tracePt t="268379" x="4940300" y="425450"/>
          <p14:tracePt t="268379" x="4752975" y="425450"/>
          <p14:tracePt t="268379" x="4527550" y="425450"/>
          <p14:tracePt t="268379" x="4314825" y="425450"/>
          <p14:tracePt t="268379" x="4140200" y="425450"/>
          <p14:tracePt t="268379" x="3940175" y="425450"/>
          <p14:tracePt t="268379" x="3752850" y="425450"/>
          <p14:tracePt t="268379" x="3578225" y="425450"/>
          <p14:tracePt t="268379" x="3440113" y="425450"/>
          <p14:tracePt t="268379" x="3327400" y="425450"/>
          <p14:tracePt t="268379" x="3201988" y="425450"/>
          <p14:tracePt t="268379" x="3127375" y="438150"/>
          <p14:tracePt t="268379" x="3076575" y="450850"/>
          <p14:tracePt t="268379" x="3014663" y="487363"/>
          <p14:tracePt t="268379" x="2940050" y="512763"/>
          <p14:tracePt t="268379" x="2876550" y="550863"/>
          <p14:tracePt t="268379" x="2801938" y="588963"/>
          <p14:tracePt t="268379" x="2752725" y="625475"/>
          <p14:tracePt t="268379" x="2663825" y="688975"/>
          <p14:tracePt t="268379" x="2601913" y="738188"/>
          <p14:tracePt t="268379" x="2527300" y="788988"/>
          <p14:tracePt t="268379" x="2489200" y="838200"/>
          <p14:tracePt t="268379" x="2451100" y="889000"/>
          <p14:tracePt t="268379" x="2427288" y="938213"/>
          <p14:tracePt t="268379" x="2427288" y="1001713"/>
          <p14:tracePt t="268379" x="2427288" y="1076325"/>
          <p14:tracePt t="268379" x="2427288" y="1125538"/>
          <p14:tracePt t="268379" x="2527300" y="1238250"/>
          <p14:tracePt t="268379" x="2589213" y="1301750"/>
          <p14:tracePt t="268379" x="2776538" y="1414463"/>
          <p14:tracePt t="268379" x="2976563" y="1539875"/>
          <p14:tracePt t="268379" x="3452813" y="1752600"/>
          <p14:tracePt t="268379" x="3940175" y="1914525"/>
          <p14:tracePt t="268379" x="4591050" y="2089150"/>
          <p14:tracePt t="268379" x="5216525" y="2265363"/>
          <p14:tracePt t="268379" x="5842000" y="2414588"/>
          <p14:tracePt t="268379" x="6492875" y="2616200"/>
          <p14:tracePt t="268379" x="7118350" y="2765425"/>
          <p14:tracePt t="268379" x="7693025" y="2878138"/>
          <p14:tracePt t="268379" x="8167688" y="2978150"/>
          <p14:tracePt t="268379" x="8531225" y="3016250"/>
          <p14:tracePt t="268379" x="8843963" y="3065463"/>
          <p14:tracePt t="268379" x="9105900" y="3103563"/>
          <p14:tracePt t="268379" x="8643938" y="3178175"/>
          <p14:tracePt t="268379" x="8193088" y="3041650"/>
          <p14:tracePt t="268379" x="7642225" y="2903538"/>
          <p14:tracePt t="268379" x="7080250" y="2752725"/>
          <p14:tracePt t="268379" x="6529388" y="2616200"/>
          <p14:tracePt t="268379" x="5954713" y="2490788"/>
          <p14:tracePt t="268379" x="5465763" y="2378075"/>
          <p14:tracePt t="268379" x="4878388" y="2201863"/>
          <p14:tracePt t="268379" x="4040188" y="1965325"/>
          <p14:tracePt t="268379" x="3665538" y="1852613"/>
          <p14:tracePt t="268379" x="3389313" y="1776413"/>
          <p14:tracePt t="268379" x="3101975" y="1689100"/>
          <p14:tracePt t="268379" x="2940050" y="1639888"/>
          <p14:tracePt t="268379" x="2852738" y="1601788"/>
          <p14:tracePt t="268379" x="2789238" y="1552575"/>
          <p14:tracePt t="268379" x="2776538" y="1552575"/>
          <p14:tracePt t="268379" x="2763838" y="1539875"/>
          <p14:tracePt t="268379" x="2763838" y="1527175"/>
          <p14:tracePt t="268379" x="2740025" y="1501775"/>
          <p14:tracePt t="268379" x="2740025" y="1476375"/>
          <p14:tracePt t="268379" x="2740025" y="1463675"/>
          <p14:tracePt t="268379" x="2740025" y="1439863"/>
          <p14:tracePt t="268379" x="2727325" y="1414463"/>
          <p14:tracePt t="268379" x="2727325" y="1376363"/>
          <p14:tracePt t="268379" x="2663825" y="1301750"/>
          <p14:tracePt t="268379" x="2627313" y="1238250"/>
          <p14:tracePt t="268379" x="2551113" y="1163638"/>
          <p14:tracePt t="268379" x="2489200" y="1089025"/>
          <p14:tracePt t="268379" x="2363788" y="989013"/>
          <p14:tracePt t="268379" x="2201863" y="876300"/>
          <p14:tracePt t="268379" x="2051050" y="788988"/>
          <p14:tracePt t="268379" x="1838325" y="663575"/>
          <p14:tracePt t="268379" x="1638300" y="563563"/>
          <p14:tracePt t="268379" x="1350963" y="438150"/>
          <p14:tracePt t="268379" x="1025525" y="350838"/>
          <p14:tracePt t="268379" x="750888" y="250825"/>
          <p14:tracePt t="268379" x="400050" y="150813"/>
          <p14:tracePt t="268379" x="50800" y="38100"/>
          <p14:tracePt t="270223" x="2051050" y="187325"/>
          <p14:tracePt t="270224" x="2327275" y="350838"/>
          <p14:tracePt t="270227" x="2627313" y="538163"/>
          <p14:tracePt t="270239" x="2963863" y="700088"/>
          <p14:tracePt t="270256" x="3427413" y="912813"/>
          <p14:tracePt t="270257" x="4002088" y="1125538"/>
          <p14:tracePt t="270259" x="4591050" y="1350963"/>
          <p14:tracePt t="270273" x="5353050" y="1563688"/>
          <p14:tracePt t="270290" x="6229350" y="1839913"/>
          <p14:tracePt t="270292" x="7780338" y="2314575"/>
          <p14:tracePt t="270310" x="8580438" y="25527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ثبت نیازهای دهان ودندان، دندان های دائمی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1200" y="1219200"/>
            <a:ext cx="8534400" cy="5105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54D5C825-4D78-4F4D-A405-1FDFDF30A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09"/>
    </mc:Choice>
    <mc:Fallback xmlns="">
      <p:transition spd="slow" advTm="138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" x="8093075" y="1814513"/>
          <p14:tracePt t="635" x="8067675" y="1814513"/>
          <p14:tracePt t="658" x="8054975" y="1839913"/>
          <p14:tracePt t="683" x="8043863" y="1852613"/>
          <p14:tracePt t="706" x="8043863" y="1865313"/>
          <p14:tracePt t="738" x="8043863" y="1876425"/>
          <p14:tracePt t="787" x="8031163" y="1889125"/>
          <p14:tracePt t="811" x="8031163" y="1914525"/>
          <p14:tracePt t="831" x="8031163" y="1927225"/>
          <p14:tracePt t="834" x="8031163" y="1952625"/>
          <p14:tracePt t="850" x="8031163" y="1965325"/>
          <p14:tracePt t="865" x="8031163" y="1978025"/>
          <p14:tracePt t="867" x="8031163" y="1989138"/>
          <p14:tracePt t="881" x="8031163" y="2001838"/>
          <p14:tracePt t="883" x="8031163" y="2014538"/>
          <p14:tracePt t="900" x="8031163" y="2027238"/>
          <p14:tracePt t="915" x="8031163" y="2039938"/>
          <p14:tracePt t="931" x="8031163" y="2052638"/>
          <p14:tracePt t="933" x="8043863" y="2078038"/>
          <p14:tracePt t="948" x="8043863" y="2101850"/>
          <p14:tracePt t="965" x="8043863" y="2114550"/>
          <p14:tracePt t="965" x="8043863" y="2127250"/>
          <p14:tracePt t="981" x="8043863" y="2139950"/>
          <p14:tracePt t="998" x="8043863" y="2152650"/>
          <p14:tracePt t="1003" x="8054975" y="2165350"/>
          <p14:tracePt t="1019" x="8054975" y="2178050"/>
          <p14:tracePt t="1048" x="8067675" y="2190750"/>
          <p14:tracePt t="1123" x="8067675" y="2214563"/>
          <p14:tracePt t="1179" x="8067675" y="2227263"/>
          <p14:tracePt t="1203" x="8080375" y="2239963"/>
          <p14:tracePt t="1635" x="8067675" y="2239963"/>
          <p14:tracePt t="1666" x="8043863" y="2239963"/>
          <p14:tracePt t="1682" x="8031163" y="2214563"/>
          <p14:tracePt t="1698" x="8018463" y="2214563"/>
          <p14:tracePt t="1715" x="8018463" y="2201863"/>
          <p14:tracePt t="2987" x="8005763" y="2201863"/>
          <p14:tracePt t="3403" x="8018463" y="2214563"/>
          <p14:tracePt t="3451" x="8018463" y="2227263"/>
          <p14:tracePt t="3475" x="8031163" y="2227263"/>
          <p14:tracePt t="3506" x="8031163" y="2239963"/>
          <p14:tracePt t="3523" x="8031163" y="2252663"/>
          <p14:tracePt t="3531" x="8031163" y="2265363"/>
          <p14:tracePt t="3571" x="8031163" y="2278063"/>
          <p14:tracePt t="3594" x="8043863" y="2290763"/>
          <p14:tracePt t="3615" x="8054975" y="2303463"/>
          <p14:tracePt t="3631" x="8067675" y="2339975"/>
          <p14:tracePt t="3648" x="8067675" y="2352675"/>
          <p14:tracePt t="3650" x="8067675" y="2365375"/>
          <p14:tracePt t="3664" x="8080375" y="2390775"/>
          <p14:tracePt t="3683" x="8080375" y="2427288"/>
          <p14:tracePt t="3714" x="8105775" y="2452688"/>
          <p14:tracePt t="3731" x="8105775" y="2478088"/>
          <p14:tracePt t="3732" x="8105775" y="2503488"/>
          <p14:tracePt t="3748" x="8118475" y="2516188"/>
          <p14:tracePt t="3770" x="8118475" y="2527300"/>
          <p14:tracePt t="3787" x="8118475" y="2540000"/>
          <p14:tracePt t="3798" x="8131175" y="2552700"/>
          <p14:tracePt t="3843" x="8131175" y="2578100"/>
          <p14:tracePt t="3867" x="8143875" y="2590800"/>
          <p14:tracePt t="3931" x="8143875" y="2616200"/>
          <p14:tracePt t="3979" x="8143875" y="2627313"/>
          <p14:tracePt t="4026" x="8143875" y="2652713"/>
          <p14:tracePt t="4115" x="8143875" y="2665413"/>
          <p14:tracePt t="4266" x="8143875" y="2690813"/>
          <p14:tracePt t="4282" x="8143875" y="2703513"/>
          <p14:tracePt t="4298" x="8143875" y="2728913"/>
          <p14:tracePt t="4314" x="8143875" y="2740025"/>
          <p14:tracePt t="4339" x="8143875" y="2765425"/>
          <p14:tracePt t="4355" x="8143875" y="2778125"/>
          <p14:tracePt t="4371" x="8143875" y="2803525"/>
          <p14:tracePt t="4387" x="8143875" y="2816225"/>
          <p14:tracePt t="4402" x="8143875" y="2840038"/>
          <p14:tracePt t="4427" x="8143875" y="2852738"/>
          <p14:tracePt t="4448" x="8143875" y="2865438"/>
          <p14:tracePt t="4448" x="8143875" y="2878138"/>
          <p14:tracePt t="4475" x="8143875" y="2903538"/>
          <p14:tracePt t="4490" x="8143875" y="2916238"/>
          <p14:tracePt t="4498" x="8143875" y="2928938"/>
          <p14:tracePt t="4531" x="8143875" y="2941638"/>
          <p14:tracePt t="4562" x="8143875" y="2952750"/>
          <p14:tracePt t="4618" x="8143875" y="2965450"/>
          <p14:tracePt t="4659" x="8143875" y="2978150"/>
          <p14:tracePt t="4699" x="8143875" y="2990850"/>
          <p14:tracePt t="4739" x="8143875" y="3003550"/>
          <p14:tracePt t="4843" x="8143875" y="3016250"/>
          <p14:tracePt t="4865" x="8143875" y="3028950"/>
          <p14:tracePt t="4881" x="8143875" y="3041650"/>
          <p14:tracePt t="4915" x="8131175" y="3054350"/>
          <p14:tracePt t="4987" x="8118475" y="3054350"/>
          <p14:tracePt t="5019" x="8105775" y="3054350"/>
          <p14:tracePt t="5031" x="8080375" y="3054350"/>
          <p14:tracePt t="5048" x="8067675" y="3054350"/>
          <p14:tracePt t="5050" x="8054975" y="3054350"/>
          <p14:tracePt t="5081" x="8043863" y="3054350"/>
          <p14:tracePt t="5110" x="8031163" y="3054350"/>
          <p14:tracePt t="5227" x="8018463" y="3054350"/>
          <p14:tracePt t="5291" x="8005763" y="3054350"/>
          <p14:tracePt t="5563" x="7993063" y="3054350"/>
          <p14:tracePt t="6634" x="7993063" y="3065463"/>
          <p14:tracePt t="14299" x="7993063" y="3078163"/>
          <p14:tracePt t="14314" x="7993063" y="3090863"/>
          <p14:tracePt t="14331" x="7993063" y="3103563"/>
          <p14:tracePt t="14603" x="8005763" y="3116263"/>
          <p14:tracePt t="14614" x="8018463" y="3116263"/>
          <p14:tracePt t="14618" x="8031163" y="3116263"/>
          <p14:tracePt t="14630" x="8043863" y="3116263"/>
          <p14:tracePt t="14634" x="8067675" y="3116263"/>
          <p14:tracePt t="14647" x="8080375" y="3128963"/>
          <p14:tracePt t="14664" x="8105775" y="3128963"/>
          <p14:tracePt t="14680" x="8118475" y="3128963"/>
          <p14:tracePt t="14682" x="8143875" y="3128963"/>
          <p14:tracePt t="14697" x="8156575" y="3154363"/>
          <p14:tracePt t="14699" x="8167688" y="3154363"/>
          <p14:tracePt t="14714" x="8180388" y="3154363"/>
          <p14:tracePt t="14715" x="8205788" y="3154363"/>
          <p14:tracePt t="14731" x="8218488" y="3154363"/>
          <p14:tracePt t="14747" x="8231188" y="3154363"/>
          <p14:tracePt t="14764" x="8243888" y="3154363"/>
          <p14:tracePt t="14764" x="8256588" y="3154363"/>
          <p14:tracePt t="14780" x="8267700" y="3154363"/>
          <p14:tracePt t="14781" x="8280400" y="3154363"/>
          <p14:tracePt t="14867" x="8293100" y="3154363"/>
          <p14:tracePt t="14880" x="8305800" y="3154363"/>
          <p14:tracePt t="14897" x="8318500" y="3154363"/>
          <p14:tracePt t="14914" x="8318500" y="3128963"/>
          <p14:tracePt t="14986" x="8318500" y="3116263"/>
          <p14:tracePt t="15074" x="8318500" y="3090863"/>
          <p14:tracePt t="15218" x="8318500" y="3078163"/>
          <p14:tracePt t="15250" x="8331200" y="3078163"/>
          <p14:tracePt t="15498" x="8331200" y="3054350"/>
          <p14:tracePt t="15530" x="8331200" y="3041650"/>
          <p14:tracePt t="15554" x="8343900" y="3028950"/>
          <p14:tracePt t="15586" x="8343900" y="3016250"/>
          <p14:tracePt t="15842" x="8356600" y="3003550"/>
          <p14:tracePt t="15864" x="8367713" y="3003550"/>
          <p14:tracePt t="15867" x="8393113" y="3003550"/>
          <p14:tracePt t="15923" x="8405813" y="3003550"/>
          <p14:tracePt t="16474" x="8418513" y="3003550"/>
          <p14:tracePt t="16642" x="8418513" y="2978150"/>
          <p14:tracePt t="16666" x="8418513" y="2965450"/>
          <p14:tracePt t="16682" x="8418513" y="2941638"/>
          <p14:tracePt t="16698" x="8418513" y="2928938"/>
          <p14:tracePt t="16722" x="8418513" y="2903538"/>
          <p14:tracePt t="16762" x="8418513" y="2890838"/>
          <p14:tracePt t="16890" x="8405813" y="2890838"/>
          <p14:tracePt t="17898" x="8393113" y="2890838"/>
          <p14:tracePt t="17922" x="8380413" y="2890838"/>
          <p14:tracePt t="17938" x="8367713" y="2890838"/>
          <p14:tracePt t="17954" x="8356600" y="2890838"/>
          <p14:tracePt t="18002" x="8343900" y="2890838"/>
          <p14:tracePt t="18082" x="8331200" y="2890838"/>
          <p14:tracePt t="18099" x="8318500" y="2890838"/>
          <p14:tracePt t="18118" x="8305800" y="2878138"/>
          <p14:tracePt t="18122" x="8280400" y="2878138"/>
          <p14:tracePt t="18131" x="8256588" y="2865438"/>
          <p14:tracePt t="18147" x="8243888" y="2852738"/>
          <p14:tracePt t="18164" x="8231188" y="2852738"/>
          <p14:tracePt t="18166" x="8218488" y="2852738"/>
          <p14:tracePt t="18180" x="8193088" y="2840038"/>
          <p14:tracePt t="18181" x="8180388" y="2840038"/>
          <p14:tracePt t="18197" x="8156575" y="2840038"/>
          <p14:tracePt t="18203" x="8143875" y="2840038"/>
          <p14:tracePt t="18214" x="8131175" y="2816225"/>
          <p14:tracePt t="18219" x="8118475" y="2816225"/>
          <p14:tracePt t="18234" x="8105775" y="2816225"/>
          <p14:tracePt t="18247" x="8093075" y="2816225"/>
          <p14:tracePt t="18264" x="8080375" y="2816225"/>
          <p14:tracePt t="18297" x="8067675" y="2816225"/>
          <p14:tracePt t="18300" x="8054975" y="2803525"/>
          <p14:tracePt t="18338" x="8031163" y="2790825"/>
          <p14:tracePt t="18378" x="8018463" y="2778125"/>
          <p14:tracePt t="18397" x="8005763" y="2765425"/>
          <p14:tracePt t="18403" x="7993063" y="2752725"/>
          <p14:tracePt t="18414" x="7993063" y="2740025"/>
          <p14:tracePt t="18418" x="7980363" y="2728913"/>
          <p14:tracePt t="18447" x="7954963" y="2716213"/>
          <p14:tracePt t="18467" x="7943850" y="2703513"/>
          <p14:tracePt t="18480" x="7931150" y="2690813"/>
          <p14:tracePt t="18498" x="7918450" y="2678113"/>
          <p14:tracePt t="18522" x="7918450" y="2665413"/>
          <p14:tracePt t="18546" x="7905750" y="2665413"/>
          <p14:tracePt t="18602" x="7905750" y="2652713"/>
          <p14:tracePt t="18626" x="7905750" y="2627313"/>
          <p14:tracePt t="18647" x="7905750" y="2616200"/>
          <p14:tracePt t="18666" x="7905750" y="2590800"/>
          <p14:tracePt t="18680" x="7905750" y="2578100"/>
          <p14:tracePt t="18698" x="7918450" y="2565400"/>
          <p14:tracePt t="18713" x="7931150" y="2552700"/>
          <p14:tracePt t="18730" x="7954963" y="2540000"/>
          <p14:tracePt t="18731" x="7954963" y="2527300"/>
          <p14:tracePt t="18747" x="7967663" y="2527300"/>
          <p14:tracePt t="18747" x="8005763" y="2503488"/>
          <p14:tracePt t="18763" x="8031163" y="2490788"/>
          <p14:tracePt t="18780" x="8043863" y="2478088"/>
          <p14:tracePt t="18781" x="8054975" y="2465388"/>
          <p14:tracePt t="18797" x="8054975" y="2452688"/>
          <p14:tracePt t="18797" x="8067675" y="2452688"/>
          <p14:tracePt t="18813" x="8080375" y="2452688"/>
          <p14:tracePt t="18835" x="8093075" y="2439988"/>
          <p14:tracePt t="18847" x="8105775" y="2439988"/>
          <p14:tracePt t="18850" x="8118475" y="2427288"/>
          <p14:tracePt t="18863" x="8131175" y="2427288"/>
          <p14:tracePt t="18866" x="8131175" y="2414588"/>
          <p14:tracePt t="18880" x="8156575" y="2414588"/>
          <p14:tracePt t="18913" x="8180388" y="2414588"/>
          <p14:tracePt t="18930" x="8193088" y="2414588"/>
          <p14:tracePt t="18947" x="8205788" y="2414588"/>
          <p14:tracePt t="18963" x="8218488" y="2414588"/>
          <p14:tracePt t="18964" x="8231188" y="2414588"/>
          <p14:tracePt t="18980" x="8243888" y="2414588"/>
          <p14:tracePt t="18997" x="8267700" y="2414588"/>
          <p14:tracePt t="18997" x="8280400" y="2414588"/>
          <p14:tracePt t="19003" x="8305800" y="2414588"/>
          <p14:tracePt t="19019" x="8318500" y="2414588"/>
          <p14:tracePt t="19030" x="8331200" y="2427288"/>
          <p14:tracePt t="19034" x="8343900" y="2427288"/>
          <p14:tracePt t="19064" x="8367713" y="2452688"/>
          <p14:tracePt t="19067" x="8393113" y="2452688"/>
          <p14:tracePt t="19080" x="8393113" y="2465388"/>
          <p14:tracePt t="19083" x="8405813" y="2478088"/>
          <p14:tracePt t="19097" x="8405813" y="2490788"/>
          <p14:tracePt t="19100" x="8431213" y="2503488"/>
          <p14:tracePt t="19113" x="8443913" y="2516188"/>
          <p14:tracePt t="19134" x="8443913" y="2527300"/>
          <p14:tracePt t="19137" x="8456613" y="2552700"/>
          <p14:tracePt t="19163" x="8469313" y="2565400"/>
          <p14:tracePt t="19164" x="8469313" y="2578100"/>
          <p14:tracePt t="19194" x="8469313" y="2603500"/>
          <p14:tracePt t="19214" x="8469313" y="2616200"/>
          <p14:tracePt t="19234" x="8469313" y="2627313"/>
          <p14:tracePt t="19247" x="8469313" y="2640013"/>
          <p14:tracePt t="19250" x="8469313" y="2665413"/>
          <p14:tracePt t="19266" x="8469313" y="2678113"/>
          <p14:tracePt t="19282" x="8443913" y="2678113"/>
          <p14:tracePt t="19299" x="8431213" y="2703513"/>
          <p14:tracePt t="19316" x="8405813" y="2716213"/>
          <p14:tracePt t="19330" x="8380413" y="2716213"/>
          <p14:tracePt t="19333" x="8367713" y="2716213"/>
          <p14:tracePt t="19347" x="8343900" y="2728913"/>
          <p14:tracePt t="19347" x="8331200" y="2740025"/>
          <p14:tracePt t="19363" x="8318500" y="2740025"/>
          <p14:tracePt t="19364" x="8305800" y="2740025"/>
          <p14:tracePt t="19380" x="8293100" y="2752725"/>
          <p14:tracePt t="19383" x="8267700" y="2752725"/>
          <p14:tracePt t="19397" x="8243888" y="2765425"/>
          <p14:tracePt t="19397" x="8231188" y="2765425"/>
          <p14:tracePt t="19402" x="8218488" y="2765425"/>
          <p14:tracePt t="19413" x="8180388" y="2778125"/>
          <p14:tracePt t="19419" x="8167688" y="2778125"/>
          <p14:tracePt t="19430" x="8131175" y="2778125"/>
          <p14:tracePt t="19434" x="8105775" y="2778125"/>
          <p14:tracePt t="19447" x="8080375" y="2778125"/>
          <p14:tracePt t="19450" x="8054975" y="2778125"/>
          <p14:tracePt t="19466" x="8031163" y="2778125"/>
          <p14:tracePt t="19480" x="8018463" y="2778125"/>
          <p14:tracePt t="19530" x="8005763" y="2778125"/>
          <p14:tracePt t="19547" x="7993063" y="2765425"/>
          <p14:tracePt t="19563" x="7980363" y="2740025"/>
          <p14:tracePt t="19564" x="7967663" y="2740025"/>
          <p14:tracePt t="19580" x="7967663" y="2716213"/>
          <p14:tracePt t="19581" x="7954963" y="2678113"/>
          <p14:tracePt t="19587" x="7954963" y="2665413"/>
          <p14:tracePt t="19597" x="7931150" y="2640013"/>
          <p14:tracePt t="19603" x="7931150" y="2627313"/>
          <p14:tracePt t="19619" x="7931150" y="2616200"/>
          <p14:tracePt t="19630" x="7931150" y="2603500"/>
          <p14:tracePt t="19634" x="7931150" y="2590800"/>
          <p14:tracePt t="19666" x="7931150" y="2578100"/>
          <p14:tracePt t="19680" x="7931150" y="2565400"/>
          <p14:tracePt t="19683" x="7931150" y="2552700"/>
          <p14:tracePt t="19714" x="7931150" y="2540000"/>
          <p14:tracePt t="19730" x="7931150" y="2527300"/>
          <p14:tracePt t="19731" x="7931150" y="2503488"/>
          <p14:tracePt t="19748" x="7943850" y="2503488"/>
          <p14:tracePt t="19763" x="7954963" y="2503488"/>
          <p14:tracePt t="19764" x="7967663" y="2490788"/>
          <p14:tracePt t="19780" x="7993063" y="2490788"/>
          <p14:tracePt t="19797" x="8005763" y="2478088"/>
          <p14:tracePt t="19797" x="8031163" y="2465388"/>
          <p14:tracePt t="19802" x="8054975" y="2465388"/>
          <p14:tracePt t="19813" x="8105775" y="2452688"/>
          <p14:tracePt t="19818" x="8156575" y="2452688"/>
          <p14:tracePt t="19830" x="8180388" y="2439988"/>
          <p14:tracePt t="19834" x="8193088" y="2439988"/>
          <p14:tracePt t="19847" x="8205788" y="2439988"/>
          <p14:tracePt t="19850" x="8231188" y="2439988"/>
          <p14:tracePt t="19882" x="8243888" y="2439988"/>
          <p14:tracePt t="19906" x="8256588" y="2439988"/>
          <p14:tracePt t="19922" x="8267700" y="2439988"/>
          <p14:tracePt t="19954" x="8280400" y="2439988"/>
          <p14:tracePt t="19978" x="8305800" y="2465388"/>
          <p14:tracePt t="20138" x="8305800" y="2478088"/>
          <p14:tracePt t="20434" x="8305800" y="2490788"/>
          <p14:tracePt t="20490" x="8305800" y="2503488"/>
          <p14:tracePt t="20594" x="8305800" y="2516188"/>
          <p14:tracePt t="20626" x="8305800" y="2527300"/>
          <p14:tracePt t="20818" x="8305800" y="2540000"/>
          <p14:tracePt t="20830" x="8293100" y="2552700"/>
          <p14:tracePt t="20858" x="8280400" y="2565400"/>
          <p14:tracePt t="20890" x="8267700" y="2578100"/>
          <p14:tracePt t="20922" x="8267700" y="2590800"/>
          <p14:tracePt t="20963" x="8256588" y="2590800"/>
          <p14:tracePt t="20980" x="8243888" y="2603500"/>
          <p14:tracePt t="21002" x="8231188" y="2616200"/>
          <p14:tracePt t="21027" x="8205788" y="2627313"/>
          <p14:tracePt t="21047" x="8193088" y="2652713"/>
          <p14:tracePt t="21050" x="8180388" y="2652713"/>
          <p14:tracePt t="21063" x="8167688" y="2665413"/>
          <p14:tracePt t="21066" x="8156575" y="2665413"/>
          <p14:tracePt t="21080" x="8143875" y="2665413"/>
          <p14:tracePt t="21083" x="8131175" y="2665413"/>
          <p14:tracePt t="21097" x="8105775" y="2690813"/>
          <p14:tracePt t="21099" x="8067675" y="2703513"/>
          <p14:tracePt t="21117" x="8018463" y="2716213"/>
          <p14:tracePt t="21118" x="7943850" y="2728913"/>
          <p14:tracePt t="21122" x="7854950" y="2752725"/>
          <p14:tracePt t="21130" x="7780338" y="2752725"/>
          <p14:tracePt t="21147" x="7693025" y="2778125"/>
          <p14:tracePt t="21149" x="7593013" y="2778125"/>
          <p14:tracePt t="21163" x="7454900" y="2790825"/>
          <p14:tracePt t="21166" x="7354888" y="2790825"/>
          <p14:tracePt t="21180" x="7242175" y="2790825"/>
          <p14:tracePt t="21182" x="7129463" y="2816225"/>
          <p14:tracePt t="21197" x="7054850" y="2828925"/>
          <p14:tracePt t="21197" x="6929438" y="2828925"/>
          <p14:tracePt t="21203" x="6842125" y="2828925"/>
          <p14:tracePt t="21213" x="6780213" y="2828925"/>
          <p14:tracePt t="21219" x="6704013" y="2828925"/>
          <p14:tracePt t="21230" x="6642100" y="2828925"/>
          <p14:tracePt t="21234" x="6604000" y="2828925"/>
          <p14:tracePt t="21247" x="6592888" y="2828925"/>
          <p14:tracePt t="21250" x="6580188" y="2828925"/>
          <p14:tracePt t="21280" x="6567488" y="2828925"/>
          <p14:tracePt t="21281" x="6554788" y="2828925"/>
          <p14:tracePt t="21362" x="6542088" y="2828925"/>
          <p14:tracePt t="21402" x="6529388" y="2816225"/>
          <p14:tracePt t="21426" x="6516688" y="2803525"/>
          <p14:tracePt t="21458" x="6503988" y="2803525"/>
          <p14:tracePt t="21482" x="6503988" y="2790825"/>
          <p14:tracePt t="21506" x="6492875" y="2790825"/>
          <p14:tracePt t="21546" x="6492875" y="2778125"/>
          <p14:tracePt t="21666" x="6480175" y="2778125"/>
          <p14:tracePt t="21786" x="6467475" y="2778125"/>
          <p14:tracePt t="21834" x="6454775" y="2778125"/>
          <p14:tracePt t="21898" x="6454775" y="2790825"/>
          <p14:tracePt t="21922" x="6442075" y="2803525"/>
          <p14:tracePt t="21938" x="6442075" y="2816225"/>
          <p14:tracePt t="21954" x="6442075" y="2828925"/>
          <p14:tracePt t="21963" x="6429375" y="2840038"/>
          <p14:tracePt t="21986" x="6429375" y="2852738"/>
          <p14:tracePt t="22010" x="6429375" y="2865438"/>
          <p14:tracePt t="22030" x="6429375" y="2878138"/>
          <p14:tracePt t="22031" x="6429375" y="2890838"/>
          <p14:tracePt t="22046" x="6429375" y="2903538"/>
          <p14:tracePt t="22050" x="6429375" y="2916238"/>
          <p14:tracePt t="22063" x="6429375" y="2928938"/>
          <p14:tracePt t="22080" x="6429375" y="2941638"/>
          <p14:tracePt t="22082" x="6429375" y="2965450"/>
          <p14:tracePt t="22100" x="6429375" y="2990850"/>
          <p14:tracePt t="22117" x="6429375" y="3003550"/>
          <p14:tracePt t="22117" x="6429375" y="3016250"/>
          <p14:tracePt t="22130" x="6429375" y="3028950"/>
          <p14:tracePt t="22132" x="6429375" y="3041650"/>
          <p14:tracePt t="22146" x="6429375" y="3054350"/>
          <p14:tracePt t="22163" x="6429375" y="3065463"/>
          <p14:tracePt t="22165" x="6429375" y="3078163"/>
          <p14:tracePt t="22180" x="6429375" y="3090863"/>
          <p14:tracePt t="22213" x="6429375" y="3103563"/>
          <p14:tracePt t="22214" x="6429375" y="3116263"/>
          <p14:tracePt t="22230" x="6429375" y="3128963"/>
          <p14:tracePt t="22250" x="6429375" y="3141663"/>
          <p14:tracePt t="22263" x="6429375" y="3165475"/>
          <p14:tracePt t="22266" x="6429375" y="3178175"/>
          <p14:tracePt t="22296" x="6429375" y="3203575"/>
          <p14:tracePt t="22299" x="6429375" y="3216275"/>
          <p14:tracePt t="22313" x="6429375" y="3241675"/>
          <p14:tracePt t="22330" x="6429375" y="3254375"/>
          <p14:tracePt t="22331" x="6429375" y="3278188"/>
          <p14:tracePt t="22347" x="6429375" y="3303588"/>
          <p14:tracePt t="22363" x="6416675" y="3316288"/>
          <p14:tracePt t="22364" x="6416675" y="3328988"/>
          <p14:tracePt t="22380" x="6416675" y="3341688"/>
          <p14:tracePt t="22396" x="6416675" y="3367088"/>
          <p14:tracePt t="22397" x="6403975" y="3378200"/>
          <p14:tracePt t="22413" x="6403975" y="3403600"/>
          <p14:tracePt t="22430" x="6403975" y="3429000"/>
          <p14:tracePt t="22430" x="6391275" y="3441700"/>
          <p14:tracePt t="22434" x="6391275" y="3454400"/>
          <p14:tracePt t="22446" x="6391275" y="3490913"/>
          <p14:tracePt t="22450" x="6380163" y="3503613"/>
          <p14:tracePt t="22463" x="6380163" y="3529013"/>
          <p14:tracePt t="22466" x="6380163" y="3554413"/>
          <p14:tracePt t="22480" x="6380163" y="3579813"/>
          <p14:tracePt t="22482" x="6380163" y="3603625"/>
          <p14:tracePt t="22496" x="6380163" y="3616325"/>
          <p14:tracePt t="22498" x="6380163" y="3641725"/>
          <p14:tracePt t="22513" x="6380163" y="3679825"/>
          <p14:tracePt t="22514" x="6380163" y="3692525"/>
          <p14:tracePt t="22530" x="6380163" y="3716338"/>
          <p14:tracePt t="22531" x="6380163" y="3729038"/>
          <p14:tracePt t="22546" x="6380163" y="3767138"/>
          <p14:tracePt t="22547" x="6380163" y="3779838"/>
          <p14:tracePt t="22563" x="6380163" y="3803650"/>
          <p14:tracePt t="22564" x="6380163" y="3816350"/>
          <p14:tracePt t="22580" x="6380163" y="3854450"/>
          <p14:tracePt t="22581" x="6380163" y="3867150"/>
          <p14:tracePt t="22596" x="6380163" y="3892550"/>
          <p14:tracePt t="22597" x="6380163" y="3905250"/>
          <p14:tracePt t="22613" x="6380163" y="3941763"/>
          <p14:tracePt t="22614" x="6380163" y="3979863"/>
          <p14:tracePt t="22630" x="6380163" y="4005263"/>
          <p14:tracePt t="22630" x="6391275" y="4054475"/>
          <p14:tracePt t="22634" x="6403975" y="4079875"/>
          <p14:tracePt t="22646" x="6403975" y="4117975"/>
          <p14:tracePt t="22650" x="6416675" y="4117975"/>
          <p14:tracePt t="22663" x="6416675" y="4129088"/>
          <p14:tracePt t="22666" x="6416675" y="4141788"/>
          <p14:tracePt t="22680" x="6429375" y="4179888"/>
          <p14:tracePt t="22696" x="6442075" y="4192588"/>
          <p14:tracePt t="22698" x="6442075" y="4217988"/>
          <p14:tracePt t="22713" x="6454775" y="4230688"/>
          <p14:tracePt t="22715" x="6467475" y="4241800"/>
          <p14:tracePt t="22730" x="6480175" y="4254500"/>
          <p14:tracePt t="22731" x="6492875" y="4279900"/>
          <p14:tracePt t="22746" x="6516688" y="4318000"/>
          <p14:tracePt t="22748" x="6529388" y="4330700"/>
          <p14:tracePt t="22763" x="6554788" y="4367213"/>
          <p14:tracePt t="22764" x="6567488" y="4379913"/>
          <p14:tracePt t="22780" x="6592888" y="4418013"/>
          <p14:tracePt t="22781" x="6629400" y="4443413"/>
          <p14:tracePt t="22796" x="6654800" y="4454525"/>
          <p14:tracePt t="22797" x="6680200" y="4479925"/>
          <p14:tracePt t="22813" x="6716713" y="4492625"/>
          <p14:tracePt t="22814" x="6729413" y="4518025"/>
          <p14:tracePt t="22818" x="6729413" y="4530725"/>
          <p14:tracePt t="22830" x="6754813" y="4543425"/>
          <p14:tracePt t="22846" x="6767513" y="4554538"/>
          <p14:tracePt t="22850" x="6805613" y="4554538"/>
          <p14:tracePt t="22863" x="6816725" y="4554538"/>
          <p14:tracePt t="22867" x="6842125" y="4554538"/>
          <p14:tracePt t="22880" x="6867525" y="4567238"/>
          <p14:tracePt t="22882" x="6916738" y="4579938"/>
          <p14:tracePt t="22896" x="6954838" y="4592638"/>
          <p14:tracePt t="22899" x="7005638" y="4592638"/>
          <p14:tracePt t="22913" x="7042150" y="4592638"/>
          <p14:tracePt t="22915" x="7054850" y="4592638"/>
          <p14:tracePt t="22930" x="7105650" y="4605338"/>
          <p14:tracePt t="22946" x="7118350" y="4605338"/>
          <p14:tracePt t="22947" x="7129463" y="4605338"/>
          <p14:tracePt t="22963" x="7142163" y="4605338"/>
          <p14:tracePt t="22964" x="7167563" y="4605338"/>
          <p14:tracePt t="22980" x="7180263" y="4605338"/>
          <p14:tracePt t="22980" x="7205663" y="4605338"/>
          <p14:tracePt t="22996" x="7218363" y="4605338"/>
          <p14:tracePt t="22997" x="7242175" y="4605338"/>
          <p14:tracePt t="23013" x="7280275" y="4592638"/>
          <p14:tracePt t="23014" x="7292975" y="4579938"/>
          <p14:tracePt t="23018" x="7318375" y="4567238"/>
          <p14:tracePt t="23030" x="7342188" y="4543425"/>
          <p14:tracePt t="23046" x="7367588" y="4518025"/>
          <p14:tracePt t="23050" x="7392988" y="4505325"/>
          <p14:tracePt t="23063" x="7405688" y="4492625"/>
          <p14:tracePt t="23067" x="7418388" y="4479925"/>
          <p14:tracePt t="23080" x="7429500" y="4454525"/>
          <p14:tracePt t="23082" x="7442200" y="4443413"/>
          <p14:tracePt t="23096" x="7454900" y="4430713"/>
          <p14:tracePt t="23099" x="7454900" y="4405313"/>
          <p14:tracePt t="23113" x="7454900" y="4379913"/>
          <p14:tracePt t="23115" x="7454900" y="4354513"/>
          <p14:tracePt t="23135" x="7480300" y="4330700"/>
          <p14:tracePt t="23135" x="7480300" y="4305300"/>
          <p14:tracePt t="23138" x="7480300" y="4279900"/>
          <p14:tracePt t="23146" x="7480300" y="4267200"/>
          <p14:tracePt t="23163" x="7480300" y="4241800"/>
          <p14:tracePt t="23164" x="7493000" y="4192588"/>
          <p14:tracePt t="23180" x="7493000" y="4179888"/>
          <p14:tracePt t="23180" x="7493000" y="4154488"/>
          <p14:tracePt t="23196" x="7493000" y="4129088"/>
          <p14:tracePt t="23197" x="7493000" y="4105275"/>
          <p14:tracePt t="23213" x="7493000" y="4079875"/>
          <p14:tracePt t="23213" x="7493000" y="4041775"/>
          <p14:tracePt t="23230" x="7493000" y="4017963"/>
          <p14:tracePt t="23230" x="7493000" y="4005263"/>
          <p14:tracePt t="23234" x="7493000" y="3967163"/>
          <p14:tracePt t="23246" x="7493000" y="3929063"/>
          <p14:tracePt t="23250" x="7480300" y="3892550"/>
          <p14:tracePt t="23266" x="7454900" y="3867150"/>
          <p14:tracePt t="23280" x="7442200" y="3829050"/>
          <p14:tracePt t="23283" x="7418388" y="3779838"/>
          <p14:tracePt t="23296" x="7405688" y="3754438"/>
          <p14:tracePt t="23299" x="7392988" y="3716338"/>
          <p14:tracePt t="23313" x="7380288" y="3692525"/>
          <p14:tracePt t="23315" x="7367588" y="3667125"/>
          <p14:tracePt t="23330" x="7354888" y="3641725"/>
          <p14:tracePt t="23331" x="7342188" y="3616325"/>
          <p14:tracePt t="23346" x="7329488" y="3579813"/>
          <p14:tracePt t="23347" x="7329488" y="3567113"/>
          <p14:tracePt t="23363" x="7305675" y="3516313"/>
          <p14:tracePt t="23364" x="7292975" y="3503613"/>
          <p14:tracePt t="23380" x="7267575" y="3467100"/>
          <p14:tracePt t="23380" x="7229475" y="3429000"/>
          <p14:tracePt t="23396" x="7218363" y="3390900"/>
          <p14:tracePt t="23413" x="7205663" y="3367088"/>
          <p14:tracePt t="23414" x="7192963" y="3354388"/>
          <p14:tracePt t="23418" x="7167563" y="3328988"/>
          <p14:tracePt t="23430" x="7154863" y="3303588"/>
          <p14:tracePt t="23434" x="7142163" y="3290888"/>
          <p14:tracePt t="23446" x="7118350" y="3267075"/>
          <p14:tracePt t="23450" x="7092950" y="3228975"/>
          <p14:tracePt t="23463" x="7067550" y="3203575"/>
          <p14:tracePt t="23466" x="7054850" y="3178175"/>
          <p14:tracePt t="23480" x="7016750" y="3165475"/>
          <p14:tracePt t="23482" x="7005638" y="3141663"/>
          <p14:tracePt t="23496" x="6980238" y="3128963"/>
          <p14:tracePt t="23513" x="6954838" y="3116263"/>
          <p14:tracePt t="23515" x="6954838" y="3103563"/>
          <p14:tracePt t="23531" x="6942138" y="3090863"/>
          <p14:tracePt t="23547" x="6929438" y="3090863"/>
          <p14:tracePt t="23563" x="6916738" y="3090863"/>
          <p14:tracePt t="23580" x="6905625" y="3090863"/>
          <p14:tracePt t="23618" x="6892925" y="3090863"/>
          <p14:tracePt t="23630" x="6880225" y="3090863"/>
          <p14:tracePt t="23634" x="6867525" y="3090863"/>
          <p14:tracePt t="23650" x="6854825" y="3090863"/>
          <p14:tracePt t="23663" x="6842125" y="3090863"/>
          <p14:tracePt t="23666" x="6829425" y="3090863"/>
          <p14:tracePt t="23696" x="6816725" y="3090863"/>
          <p14:tracePt t="23714" x="6805613" y="3090863"/>
          <p14:tracePt t="23731" x="6792913" y="3090863"/>
          <p14:tracePt t="23754" x="6767513" y="3090863"/>
          <p14:tracePt t="23786" x="6754813" y="3103563"/>
          <p14:tracePt t="23826" x="6742113" y="3103563"/>
          <p14:tracePt t="23846" x="6729413" y="3116263"/>
          <p14:tracePt t="23850" x="6729413" y="3128963"/>
          <p14:tracePt t="23866" x="6729413" y="3141663"/>
          <p14:tracePt t="23882" x="6729413" y="3154363"/>
          <p14:tracePt t="23896" x="6704013" y="3165475"/>
          <p14:tracePt t="23898" x="6704013" y="3178175"/>
          <p14:tracePt t="23930" x="6704013" y="3190875"/>
          <p14:tracePt t="23946" x="6704013" y="3203575"/>
          <p14:tracePt t="23963" x="6692900" y="3228975"/>
          <p14:tracePt t="23994" x="6692900" y="3241675"/>
          <p14:tracePt t="24013" x="6692900" y="3254375"/>
          <p14:tracePt t="24019" x="6692900" y="3267075"/>
          <p14:tracePt t="24034" x="6692900" y="3278188"/>
          <p14:tracePt t="24046" x="6692900" y="3290888"/>
          <p14:tracePt t="24050" x="6692900" y="3303588"/>
          <p14:tracePt t="24063" x="6692900" y="3316288"/>
          <p14:tracePt t="24080" x="6692900" y="3341688"/>
          <p14:tracePt t="24083" x="6692900" y="3354388"/>
          <p14:tracePt t="24096" x="6692900" y="3367088"/>
          <p14:tracePt t="24098" x="6692900" y="3378200"/>
          <p14:tracePt t="24114" x="6692900" y="3403600"/>
          <p14:tracePt t="24134" x="6692900" y="3416300"/>
          <p14:tracePt t="24147" x="6704013" y="3441700"/>
          <p14:tracePt t="24163" x="6704013" y="3454400"/>
          <p14:tracePt t="24164" x="6704013" y="3467100"/>
          <p14:tracePt t="24180" x="6716713" y="3490913"/>
          <p14:tracePt t="24196" x="6716713" y="3503613"/>
          <p14:tracePt t="24197" x="6716713" y="3516313"/>
          <p14:tracePt t="24213" x="6716713" y="3529013"/>
          <p14:tracePt t="24213" x="6742113" y="3554413"/>
          <p14:tracePt t="24230" x="6742113" y="3567113"/>
          <p14:tracePt t="24246" x="6742113" y="3579813"/>
          <p14:tracePt t="24250" x="6742113" y="3590925"/>
          <p14:tracePt t="24263" x="6742113" y="3603625"/>
          <p14:tracePt t="24266" x="6754813" y="3616325"/>
          <p14:tracePt t="24280" x="6767513" y="3641725"/>
          <p14:tracePt t="24282" x="6780213" y="3667125"/>
          <p14:tracePt t="24296" x="6780213" y="3679825"/>
          <p14:tracePt t="24299" x="6792913" y="3703638"/>
          <p14:tracePt t="24313" x="6792913" y="3729038"/>
          <p14:tracePt t="24315" x="6805613" y="3729038"/>
          <p14:tracePt t="24330" x="6805613" y="3754438"/>
          <p14:tracePt t="24331" x="6805613" y="3779838"/>
          <p14:tracePt t="24346" x="6816725" y="3803650"/>
          <p14:tracePt t="24348" x="6829425" y="3829050"/>
          <p14:tracePt t="24363" x="6829425" y="3854450"/>
          <p14:tracePt t="24380" x="6829425" y="3867150"/>
          <p14:tracePt t="24380" x="6854825" y="3892550"/>
          <p14:tracePt t="24396" x="6867525" y="3916363"/>
          <p14:tracePt t="24413" x="6867525" y="3929063"/>
          <p14:tracePt t="24430" x="6880225" y="3941763"/>
          <p14:tracePt t="24435" x="6892925" y="3967163"/>
          <p14:tracePt t="24450" x="6892925" y="3979863"/>
          <p14:tracePt t="24463" x="6905625" y="3992563"/>
          <p14:tracePt t="24466" x="6916738" y="4017963"/>
          <p14:tracePt t="24482" x="6929438" y="4017963"/>
          <p14:tracePt t="24496" x="6929438" y="4029075"/>
          <p14:tracePt t="24498" x="6942138" y="4041775"/>
          <p14:tracePt t="24513" x="6954838" y="4054475"/>
          <p14:tracePt t="24530" x="6967538" y="4067175"/>
          <p14:tracePt t="24530" x="6980238" y="4079875"/>
          <p14:tracePt t="24547" x="6992938" y="4092575"/>
          <p14:tracePt t="24563" x="6992938" y="4105275"/>
          <p14:tracePt t="24580" x="7005638" y="4117975"/>
          <p14:tracePt t="24580" x="7016750" y="4117975"/>
          <p14:tracePt t="24596" x="7029450" y="4117975"/>
          <p14:tracePt t="24613" x="7042150" y="4117975"/>
          <p14:tracePt t="24630" x="7054850" y="4117975"/>
          <p14:tracePt t="24646" x="7067550" y="4117975"/>
          <p14:tracePt t="24680" x="7080250" y="4117975"/>
          <p14:tracePt t="24682" x="7105650" y="4117975"/>
          <p14:tracePt t="24696" x="7118350" y="4117975"/>
          <p14:tracePt t="24698" x="7129463" y="4105275"/>
          <p14:tracePt t="24715" x="7154863" y="4079875"/>
          <p14:tracePt t="24730" x="7154863" y="4067175"/>
          <p14:tracePt t="24746" x="7167563" y="4067175"/>
          <p14:tracePt t="24747" x="7167563" y="4041775"/>
          <p14:tracePt t="24763" x="7180263" y="4029075"/>
          <p14:tracePt t="24765" x="7192963" y="4017963"/>
          <p14:tracePt t="24780" x="7192963" y="4005263"/>
          <p14:tracePt t="24796" x="7205663" y="3979863"/>
          <p14:tracePt t="24813" x="7205663" y="3954463"/>
          <p14:tracePt t="24830" x="7205663" y="3929063"/>
          <p14:tracePt t="24830" x="7205663" y="3916363"/>
          <p14:tracePt t="24834" x="7205663" y="3905250"/>
          <p14:tracePt t="24850" x="7205663" y="3892550"/>
          <p14:tracePt t="24863" x="7205663" y="3879850"/>
          <p14:tracePt t="24866" x="7205663" y="3867150"/>
          <p14:tracePt t="24880" x="7205663" y="3841750"/>
          <p14:tracePt t="24896" x="7205663" y="3829050"/>
          <p14:tracePt t="24913" x="7205663" y="3803650"/>
          <p14:tracePt t="24914" x="7205663" y="3779838"/>
          <p14:tracePt t="24930" x="7205663" y="3767138"/>
          <p14:tracePt t="24946" x="7205663" y="3741738"/>
          <p14:tracePt t="24947" x="7205663" y="3729038"/>
          <p14:tracePt t="24963" x="7205663" y="3716338"/>
          <p14:tracePt t="24964" x="7205663" y="3703638"/>
          <p14:tracePt t="24980" x="7205663" y="3692525"/>
          <p14:tracePt t="24980" x="7205663" y="3667125"/>
          <p14:tracePt t="24996" x="7192963" y="3654425"/>
          <p14:tracePt t="24997" x="7192963" y="3641725"/>
          <p14:tracePt t="25013" x="7192963" y="3629025"/>
          <p14:tracePt t="25013" x="7180263" y="3603625"/>
          <p14:tracePt t="25018" x="7154863" y="3579813"/>
          <p14:tracePt t="25030" x="7154863" y="3554413"/>
          <p14:tracePt t="25034" x="7142163" y="3554413"/>
          <p14:tracePt t="25046" x="7142163" y="3541713"/>
          <p14:tracePt t="25050" x="7129463" y="3503613"/>
          <p14:tracePt t="25063" x="7118350" y="3490913"/>
          <p14:tracePt t="25067" x="7105650" y="3479800"/>
          <p14:tracePt t="25080" x="7080250" y="3454400"/>
          <p14:tracePt t="25096" x="7067550" y="3441700"/>
          <p14:tracePt t="25098" x="7054850" y="3429000"/>
          <p14:tracePt t="25117" x="7042150" y="3416300"/>
          <p14:tracePt t="25130" x="7016750" y="3403600"/>
          <p14:tracePt t="25147" x="7005638" y="3390900"/>
          <p14:tracePt t="25163" x="6992938" y="3378200"/>
          <p14:tracePt t="25180" x="6980238" y="3367088"/>
          <p14:tracePt t="25180" x="6967538" y="3367088"/>
          <p14:tracePt t="25196" x="6954838" y="3367088"/>
          <p14:tracePt t="25226" x="6942138" y="3367088"/>
          <p14:tracePt t="25246" x="6929438" y="3367088"/>
          <p14:tracePt t="25263" x="6916738" y="3367088"/>
          <p14:tracePt t="25282" x="6905625" y="3354388"/>
          <p14:tracePt t="25298" x="6892925" y="3341688"/>
          <p14:tracePt t="25322" x="6880225" y="3341688"/>
          <p14:tracePt t="25330" x="6867525" y="3341688"/>
          <p14:tracePt t="25354" x="6854825" y="3341688"/>
          <p14:tracePt t="25363" x="6842125" y="3341688"/>
          <p14:tracePt t="25380" x="6829425" y="3354388"/>
          <p14:tracePt t="25402" x="6816725" y="3354388"/>
          <p14:tracePt t="25413" x="6805613" y="3354388"/>
          <p14:tracePt t="25419" x="6792913" y="3354388"/>
          <p14:tracePt t="25450" x="6792913" y="3367088"/>
          <p14:tracePt t="25466" x="6780213" y="3367088"/>
          <p14:tracePt t="25480" x="6780213" y="3378200"/>
          <p14:tracePt t="25496" x="6767513" y="3378200"/>
          <p14:tracePt t="25513" x="6754813" y="3378200"/>
          <p14:tracePt t="25554" x="6742113" y="3378200"/>
          <p14:tracePt t="25563" x="6742113" y="3390900"/>
          <p14:tracePt t="25610" x="6716713" y="3403600"/>
          <p14:tracePt t="25650" x="6716713" y="3416300"/>
          <p14:tracePt t="25666" x="6704013" y="3416300"/>
          <p14:tracePt t="25698" x="6704013" y="3441700"/>
          <p14:tracePt t="25754" x="6704013" y="3454400"/>
          <p14:tracePt t="25763" x="6704013" y="3467100"/>
          <p14:tracePt t="25780" x="6704013" y="3479800"/>
          <p14:tracePt t="25796" x="6704013" y="3490913"/>
          <p14:tracePt t="25813" x="6680200" y="3503613"/>
          <p14:tracePt t="25830" x="6680200" y="3516313"/>
          <p14:tracePt t="25846" x="6680200" y="3529013"/>
          <p14:tracePt t="25863" x="6680200" y="3541713"/>
          <p14:tracePt t="25880" x="6680200" y="3554413"/>
          <p14:tracePt t="25896" x="6680200" y="3567113"/>
          <p14:tracePt t="25913" x="6680200" y="3579813"/>
          <p14:tracePt t="25915" x="6680200" y="3590925"/>
          <p14:tracePt t="25931" x="6680200" y="3603625"/>
          <p14:tracePt t="25946" x="6680200" y="3616325"/>
          <p14:tracePt t="25947" x="6680200" y="3629025"/>
          <p14:tracePt t="25963" x="6680200" y="3641725"/>
          <p14:tracePt t="25980" x="6680200" y="3654425"/>
          <p14:tracePt t="25980" x="6680200" y="3667125"/>
          <p14:tracePt t="25996" x="6680200" y="3679825"/>
          <p14:tracePt t="25997" x="6680200" y="3692525"/>
          <p14:tracePt t="26013" x="6680200" y="3703638"/>
          <p14:tracePt t="26013" x="6680200" y="3716338"/>
          <p14:tracePt t="26030" x="6680200" y="3729038"/>
          <p14:tracePt t="26034" x="6680200" y="3741738"/>
          <p14:tracePt t="26046" x="6680200" y="3754438"/>
          <p14:tracePt t="26050" x="6680200" y="3767138"/>
          <p14:tracePt t="26063" x="6680200" y="3779838"/>
          <p14:tracePt t="26066" x="6680200" y="3792538"/>
          <p14:tracePt t="26079" x="6680200" y="3803650"/>
          <p14:tracePt t="26082" x="6680200" y="3829050"/>
          <p14:tracePt t="26096" x="6680200" y="3841750"/>
          <p14:tracePt t="26098" x="6692900" y="3841750"/>
          <p14:tracePt t="26113" x="6692900" y="3867150"/>
          <p14:tracePt t="26134" x="6692900" y="3879850"/>
          <p14:tracePt t="26138" x="6716713" y="3905250"/>
          <p14:tracePt t="26163" x="6716713" y="3929063"/>
          <p14:tracePt t="26163" x="6729413" y="3929063"/>
          <p14:tracePt t="26180" x="6729413" y="3941763"/>
          <p14:tracePt t="26196" x="6742113" y="3954463"/>
          <p14:tracePt t="26197" x="6754813" y="3967163"/>
          <p14:tracePt t="26242" x="6767513" y="3979863"/>
          <p14:tracePt t="26266" x="6780213" y="3979863"/>
          <p14:tracePt t="26298" x="6792913" y="3979863"/>
          <p14:tracePt t="26338" x="6805613" y="3979863"/>
          <p14:tracePt t="26347" x="6816725" y="3992563"/>
          <p14:tracePt t="26370" x="6829425" y="3992563"/>
          <p14:tracePt t="26380" x="6842125" y="3992563"/>
          <p14:tracePt t="26396" x="6854825" y="3992563"/>
          <p14:tracePt t="26397" x="6867525" y="3992563"/>
          <p14:tracePt t="26413" x="6892925" y="3992563"/>
          <p14:tracePt t="26430" x="6905625" y="3992563"/>
          <p14:tracePt t="26474" x="6916738" y="3992563"/>
          <p14:tracePt t="26496" x="6929438" y="3992563"/>
          <p14:tracePt t="26513" x="6942138" y="3992563"/>
          <p14:tracePt t="26530" x="6954838" y="3979863"/>
          <p14:tracePt t="26546" x="6980238" y="3967163"/>
          <p14:tracePt t="26563" x="7005638" y="3954463"/>
          <p14:tracePt t="26580" x="7005638" y="3941763"/>
          <p14:tracePt t="26580" x="7029450" y="3941763"/>
          <p14:tracePt t="26596" x="7054850" y="3916363"/>
          <p14:tracePt t="26618" x="7080250" y="3905250"/>
          <p14:tracePt t="26634" x="7080250" y="3879850"/>
          <p14:tracePt t="26646" x="7092950" y="3867150"/>
          <p14:tracePt t="26650" x="7105650" y="3854450"/>
          <p14:tracePt t="26663" x="7118350" y="3841750"/>
          <p14:tracePt t="26666" x="7129463" y="3841750"/>
          <p14:tracePt t="26680" x="7129463" y="3829050"/>
          <p14:tracePt t="26682" x="7129463" y="3816350"/>
          <p14:tracePt t="26699" x="7129463" y="3803650"/>
          <p14:tracePt t="26715" x="7129463" y="3792538"/>
          <p14:tracePt t="26732" x="7142163" y="3779838"/>
          <p14:tracePt t="26747" x="7142163" y="3767138"/>
          <p14:tracePt t="26810" x="7142163" y="3754438"/>
          <p14:tracePt t="26898" x="7142163" y="3741738"/>
          <p14:tracePt t="26946" x="7142163" y="3729038"/>
          <p14:tracePt t="27354" x="7154863" y="3716338"/>
          <p14:tracePt t="27394" x="7167563" y="3716338"/>
          <p14:tracePt t="27418" x="7167563" y="3703638"/>
          <p14:tracePt t="27450" x="7180263" y="3703638"/>
          <p14:tracePt t="27562" x="7180263" y="3692525"/>
          <p14:tracePt t="27731" x="7167563" y="3679825"/>
          <p14:tracePt t="27754" x="7154863" y="3679825"/>
          <p14:tracePt t="27770" x="7142163" y="3679825"/>
          <p14:tracePt t="27780" x="7129463" y="3679825"/>
          <p14:tracePt t="27796" x="7118350" y="3679825"/>
          <p14:tracePt t="27813" x="7105650" y="3679825"/>
          <p14:tracePt t="27819" x="7092950" y="3679825"/>
          <p14:tracePt t="27830" x="7080250" y="3679825"/>
          <p14:tracePt t="27850" x="7067550" y="3679825"/>
          <p14:tracePt t="27863" x="7054850" y="3679825"/>
          <p14:tracePt t="27879" x="7042150" y="3679825"/>
          <p14:tracePt t="27914" x="7029450" y="3692525"/>
          <p14:tracePt t="27929" x="7016750" y="3692525"/>
          <p14:tracePt t="27931" x="7005638" y="3692525"/>
          <p14:tracePt t="27947" x="6992938" y="3692525"/>
          <p14:tracePt t="27963" x="6980238" y="3692525"/>
          <p14:tracePt t="27979" x="6954838" y="3703638"/>
          <p14:tracePt t="28178" x="6942138" y="3703638"/>
          <p14:tracePt t="28210" x="6942138" y="3692525"/>
          <p14:tracePt t="28229" x="6942138" y="3679825"/>
          <p14:tracePt t="28234" x="6942138" y="3667125"/>
          <p14:tracePt t="28246" x="6929438" y="3629025"/>
          <p14:tracePt t="28263" x="6916738" y="3629025"/>
          <p14:tracePt t="28282" x="6916738" y="3616325"/>
          <p14:tracePt t="28299" x="6916738" y="3603625"/>
          <p14:tracePt t="28313" x="6916738" y="3590925"/>
          <p14:tracePt t="28346" x="6916738" y="3567113"/>
          <p14:tracePt t="28363" x="6916738" y="3554413"/>
          <p14:tracePt t="28379" x="6916738" y="3529013"/>
          <p14:tracePt t="28380" x="6916738" y="3516313"/>
          <p14:tracePt t="28396" x="6905625" y="3503613"/>
          <p14:tracePt t="28397" x="6905625" y="3490913"/>
          <p14:tracePt t="28418" x="6892925" y="3467100"/>
          <p14:tracePt t="28434" x="6880225" y="3441700"/>
          <p14:tracePt t="28450" x="6867525" y="3441700"/>
          <p14:tracePt t="28463" x="6867525" y="3429000"/>
          <p14:tracePt t="28466" x="6867525" y="3416300"/>
          <p14:tracePt t="28479" x="6867525" y="3390900"/>
          <p14:tracePt t="28496" x="6867525" y="3378200"/>
          <p14:tracePt t="28499" x="6867525" y="3367088"/>
          <p14:tracePt t="28513" x="6867525" y="3354388"/>
          <p14:tracePt t="28515" x="6842125" y="3341688"/>
          <p14:tracePt t="28532" x="6842125" y="3328988"/>
          <p14:tracePt t="28546" x="6842125" y="3316288"/>
          <p14:tracePt t="28563" x="6829425" y="3290888"/>
          <p14:tracePt t="28579" x="6829425" y="3278188"/>
          <p14:tracePt t="28596" x="6829425" y="3254375"/>
          <p14:tracePt t="28613" x="6805613" y="3228975"/>
          <p14:tracePt t="28646" x="6805613" y="3216275"/>
          <p14:tracePt t="28663" x="6805613" y="3203575"/>
          <p14:tracePt t="28666" x="6805613" y="3190875"/>
          <p14:tracePt t="28679" x="6805613" y="3178175"/>
          <p14:tracePt t="28713" x="6805613" y="3165475"/>
          <p14:tracePt t="28729" x="6805613" y="3154363"/>
          <p14:tracePt t="28747" x="6792913" y="3128963"/>
          <p14:tracePt t="28842" x="6792913" y="3116263"/>
          <p14:tracePt t="28874" x="6792913" y="3103563"/>
          <p14:tracePt t="28896" x="6780213" y="3090863"/>
          <p14:tracePt t="28970" x="6780213" y="3078163"/>
          <p14:tracePt t="29109" x="6780213" y="3065463"/>
          <p14:tracePt t="29162" x="6780213" y="3054350"/>
          <p14:tracePt t="29210" x="6792913" y="3054350"/>
          <p14:tracePt t="33226" x="6805613" y="3054350"/>
          <p14:tracePt t="33274" x="6816725" y="3041650"/>
          <p14:tracePt t="33296" x="6816725" y="3028950"/>
          <p14:tracePt t="33296" x="6816725" y="3016250"/>
          <p14:tracePt t="33314" x="6816725" y="3003550"/>
          <p14:tracePt t="33329" x="6816725" y="2990850"/>
          <p14:tracePt t="33331" x="6816725" y="2978150"/>
          <p14:tracePt t="33362" x="6816725" y="2965450"/>
          <p14:tracePt t="33363" x="6816725" y="2952750"/>
          <p14:tracePt t="33434" x="6829425" y="2941638"/>
          <p14:tracePt t="33610" x="6842125" y="2928938"/>
          <p14:tracePt t="33674" x="6842125" y="2916238"/>
          <p14:tracePt t="33714" x="6842125" y="2903538"/>
          <p14:tracePt t="36315" x="6854825" y="2890838"/>
          <p14:tracePt t="36826" x="6854825" y="2878138"/>
          <p14:tracePt t="36874" x="6854825" y="2865438"/>
          <p14:tracePt t="37562" x="6867525" y="2865438"/>
          <p14:tracePt t="37579" x="6892925" y="2865438"/>
          <p14:tracePt t="37596" x="6905625" y="2865438"/>
          <p14:tracePt t="37596" x="6916738" y="2865438"/>
          <p14:tracePt t="37602" x="6929438" y="2878138"/>
          <p14:tracePt t="37629" x="6942138" y="2878138"/>
          <p14:tracePt t="37629" x="6954838" y="2878138"/>
          <p14:tracePt t="37634" x="6954838" y="2890838"/>
          <p14:tracePt t="37645" x="6967538" y="2903538"/>
          <p14:tracePt t="37706" x="6980238" y="2903538"/>
          <p14:tracePt t="37730" x="6992938" y="2916238"/>
          <p14:tracePt t="37746" x="7005638" y="2916238"/>
          <p14:tracePt t="37762" x="7016750" y="2941638"/>
          <p14:tracePt t="37779" x="7029450" y="2952750"/>
          <p14:tracePt t="37795" x="7054850" y="2978150"/>
          <p14:tracePt t="37812" x="7067550" y="2990850"/>
          <p14:tracePt t="37813" x="7092950" y="3016250"/>
          <p14:tracePt t="37818" x="7105650" y="3028950"/>
          <p14:tracePt t="37835" x="7118350" y="3041650"/>
          <p14:tracePt t="37851" x="7129463" y="3054350"/>
          <p14:tracePt t="37862" x="7154863" y="3078163"/>
          <p14:tracePt t="37866" x="7167563" y="3090863"/>
          <p14:tracePt t="37879" x="7167563" y="3103563"/>
          <p14:tracePt t="37882" x="7192963" y="3128963"/>
          <p14:tracePt t="37896" x="7218363" y="3165475"/>
          <p14:tracePt t="37898" x="7254875" y="3216275"/>
          <p14:tracePt t="37912" x="7254875" y="3228975"/>
          <p14:tracePt t="37915" x="7292975" y="3278188"/>
          <p14:tracePt t="37929" x="7305675" y="3303588"/>
          <p14:tracePt t="37931" x="7342188" y="3328988"/>
          <p14:tracePt t="37945" x="7342188" y="3354388"/>
          <p14:tracePt t="37946" x="7367588" y="3390900"/>
          <p14:tracePt t="37962" x="7392988" y="3416300"/>
          <p14:tracePt t="37963" x="7405688" y="3441700"/>
          <p14:tracePt t="37979" x="7418388" y="3454400"/>
          <p14:tracePt t="37979" x="7418388" y="3467100"/>
          <p14:tracePt t="37995" x="7429500" y="3479800"/>
          <p14:tracePt t="37996" x="7429500" y="3490913"/>
          <p14:tracePt t="38012" x="7442200" y="3490913"/>
          <p14:tracePt t="38029" x="7442200" y="3503613"/>
          <p14:tracePt t="38045" x="7442200" y="3529013"/>
          <p14:tracePt t="38066" x="7454900" y="3554413"/>
          <p14:tracePt t="38082" x="7454900" y="3567113"/>
          <p14:tracePt t="38095" x="7454900" y="3590925"/>
          <p14:tracePt t="38101" x="7467600" y="3603625"/>
          <p14:tracePt t="38202" x="7467600" y="3616325"/>
          <p14:tracePt t="38212" x="7467600" y="3629025"/>
          <p14:tracePt t="38229" x="7467600" y="3641725"/>
          <p14:tracePt t="39666" x="7454900" y="3629025"/>
          <p14:tracePt t="39679" x="7429500" y="3603625"/>
          <p14:tracePt t="39682" x="7429500" y="3579813"/>
          <p14:tracePt t="39695" x="7392988" y="3554413"/>
          <p14:tracePt t="39698" x="7380288" y="3529013"/>
          <p14:tracePt t="39714" x="7367588" y="3503613"/>
          <p14:tracePt t="39729" x="7342188" y="3467100"/>
          <p14:tracePt t="39731" x="7318375" y="3454400"/>
          <p14:tracePt t="39745" x="7318375" y="3441700"/>
          <p14:tracePt t="39747" x="7292975" y="3390900"/>
          <p14:tracePt t="39762" x="7280275" y="3378200"/>
          <p14:tracePt t="39765" x="7242175" y="3328988"/>
          <p14:tracePt t="39779" x="7229475" y="3303588"/>
          <p14:tracePt t="39779" x="7218363" y="3290888"/>
          <p14:tracePt t="39786" x="7205663" y="3254375"/>
          <p14:tracePt t="39795" x="7192963" y="3241675"/>
          <p14:tracePt t="39812" x="7180263" y="3228975"/>
          <p14:tracePt t="39829" x="7180263" y="3216275"/>
          <p14:tracePt t="39829" x="7154863" y="3190875"/>
          <p14:tracePt t="39845" x="7142163" y="3190875"/>
          <p14:tracePt t="39850" x="7129463" y="3178175"/>
          <p14:tracePt t="39882" x="7118350" y="3165475"/>
          <p14:tracePt t="39898" x="7105650" y="3141663"/>
          <p14:tracePt t="39914" x="7105650" y="3103563"/>
          <p14:tracePt t="39930" x="7092950" y="3103563"/>
          <p14:tracePt t="39945" x="7092950" y="3090863"/>
          <p14:tracePt t="39947" x="7092950" y="3078163"/>
          <p14:tracePt t="39962" x="7067550" y="3065463"/>
          <p14:tracePt t="39978" x="7054850" y="3054350"/>
          <p14:tracePt t="39980" x="7042150" y="3041650"/>
          <p14:tracePt t="39995" x="7029450" y="3028950"/>
          <p14:tracePt t="40012" x="7029450" y="3016250"/>
          <p14:tracePt t="40012" x="7005638" y="3003550"/>
          <p14:tracePt t="40029" x="6980238" y="2990850"/>
          <p14:tracePt t="40029" x="6954838" y="2990850"/>
          <p14:tracePt t="40034" x="6954838" y="2978150"/>
          <p14:tracePt t="40045" x="6942138" y="2978150"/>
          <p14:tracePt t="40051" x="6905625" y="2965450"/>
          <p14:tracePt t="40079" x="6880225" y="2965450"/>
          <p14:tracePt t="40095" x="6842125" y="2965450"/>
          <p14:tracePt t="40099" x="6780213" y="2978150"/>
          <p14:tracePt t="40116" x="6754813" y="2990850"/>
          <p14:tracePt t="40116" x="6692900" y="3016250"/>
          <p14:tracePt t="40128" x="6629400" y="3041650"/>
          <p14:tracePt t="40130" x="6592888" y="3065463"/>
          <p14:tracePt t="40145" x="6529388" y="3078163"/>
          <p14:tracePt t="40146" x="6492875" y="3116263"/>
          <p14:tracePt t="40162" x="6480175" y="3128963"/>
          <p14:tracePt t="40178" x="6480175" y="3141663"/>
          <p14:tracePt t="40195" x="6480175" y="3154363"/>
          <p14:tracePt t="40196" x="6480175" y="3165475"/>
          <p14:tracePt t="40212" x="6480175" y="3178175"/>
          <p14:tracePt t="40228" x="6480175" y="3203575"/>
          <p14:tracePt t="40245" x="6480175" y="3228975"/>
          <p14:tracePt t="40262" x="6480175" y="3254375"/>
          <p14:tracePt t="40266" x="6492875" y="3267075"/>
          <p14:tracePt t="40282" x="6503988" y="3267075"/>
          <p14:tracePt t="40298" x="6503988" y="3290888"/>
          <p14:tracePt t="40314" x="6516688" y="3303588"/>
          <p14:tracePt t="40410" x="6529388" y="3303588"/>
          <p14:tracePt t="40429" x="6529388" y="3316288"/>
          <p14:tracePt t="40429" x="6554788" y="3328988"/>
          <p14:tracePt t="40434" x="6554788" y="3341688"/>
          <p14:tracePt t="40445" x="6567488" y="3367088"/>
          <p14:tracePt t="40462" x="6580188" y="3378200"/>
          <p14:tracePt t="40462" x="6592888" y="3403600"/>
          <p14:tracePt t="40466" x="6604000" y="3416300"/>
          <p14:tracePt t="40478" x="6616700" y="3429000"/>
          <p14:tracePt t="40498" x="6616700" y="3454400"/>
          <p14:tracePt t="40514" x="6642100" y="3467100"/>
          <p14:tracePt t="40545" x="6642100" y="3479800"/>
          <p14:tracePt t="40570" x="6642100" y="3490913"/>
          <p14:tracePt t="40579" x="6642100" y="3503613"/>
          <p14:tracePt t="40698" x="6642100" y="3516313"/>
          <p14:tracePt t="40712" x="6642100" y="3529013"/>
          <p14:tracePt t="40715" x="6642100" y="3541713"/>
          <p14:tracePt t="40731" x="6642100" y="3567113"/>
          <p14:tracePt t="40745" x="6604000" y="3590925"/>
          <p14:tracePt t="40746" x="6592888" y="3590925"/>
          <p14:tracePt t="40762" x="6592888" y="3629025"/>
          <p14:tracePt t="40762" x="6580188" y="3667125"/>
          <p14:tracePt t="40778" x="6580188" y="3692525"/>
          <p14:tracePt t="40779" x="6580188" y="3716338"/>
          <p14:tracePt t="40795" x="6580188" y="3729038"/>
          <p14:tracePt t="40796" x="6580188" y="3754438"/>
          <p14:tracePt t="40812" x="6580188" y="3767138"/>
          <p14:tracePt t="40828" x="6580188" y="3792538"/>
          <p14:tracePt t="40882" x="6580188" y="3803650"/>
          <p14:tracePt t="40922" x="6580188" y="3816350"/>
          <p14:tracePt t="40938" x="6580188" y="3841750"/>
          <p14:tracePt t="40954" x="6592888" y="3841750"/>
          <p14:tracePt t="40970" x="6616700" y="3867150"/>
          <p14:tracePt t="40979" x="6654800" y="3892550"/>
          <p14:tracePt t="40995" x="6680200" y="3916363"/>
          <p14:tracePt t="40996" x="6704013" y="3954463"/>
          <p14:tracePt t="41002" x="6805613" y="4079875"/>
          <p14:tracePt t="41012" x="6892925" y="4154488"/>
          <p14:tracePt t="41028" x="6967538" y="4241800"/>
          <p14:tracePt t="41029" x="7067550" y="4354513"/>
          <p14:tracePt t="41045" x="7118350" y="4405313"/>
          <p14:tracePt t="41046" x="7180263" y="4518025"/>
          <p14:tracePt t="41050" x="7218363" y="4579938"/>
          <p14:tracePt t="41062" x="7280275" y="4656138"/>
          <p14:tracePt t="41066" x="7342188" y="4756150"/>
          <p14:tracePt t="41078" x="7342188" y="4779963"/>
          <p14:tracePt t="41082" x="7354888" y="4792663"/>
          <p14:tracePt t="41095" x="7367588" y="4843463"/>
          <p14:tracePt t="41116" x="7380288" y="4868863"/>
          <p14:tracePt t="41128" x="7380288" y="4879975"/>
          <p14:tracePt t="41131" x="7392988" y="4879975"/>
          <p14:tracePt t="41145" x="7392988" y="4892675"/>
          <p14:tracePt t="41162" x="7418388" y="4905375"/>
          <p14:tracePt t="41163" x="7429500" y="4905375"/>
          <p14:tracePt t="41179" x="7454900" y="4905375"/>
          <p14:tracePt t="41195" x="7467600" y="4905375"/>
          <p14:tracePt t="41212" x="7480300" y="4905375"/>
          <p14:tracePt t="41213" x="7505700" y="4905375"/>
          <p14:tracePt t="41228" x="7505700" y="4892675"/>
          <p14:tracePt t="41229" x="7531100" y="4879975"/>
          <p14:tracePt t="41245" x="7554913" y="4830763"/>
          <p14:tracePt t="41246" x="7554913" y="4805363"/>
          <p14:tracePt t="41250" x="7567613" y="4779963"/>
          <p14:tracePt t="41262" x="7580313" y="4730750"/>
          <p14:tracePt t="41266" x="7580313" y="4705350"/>
          <p14:tracePt t="41278" x="7580313" y="4667250"/>
          <p14:tracePt t="41282" x="7580313" y="4630738"/>
          <p14:tracePt t="41295" x="7580313" y="4592638"/>
          <p14:tracePt t="41298" x="7580313" y="4567238"/>
          <p14:tracePt t="41312" x="7580313" y="4554538"/>
          <p14:tracePt t="41314" x="7580313" y="4530725"/>
          <p14:tracePt t="41328" x="7554913" y="4479925"/>
          <p14:tracePt t="41331" x="7554913" y="4467225"/>
          <p14:tracePt t="41345" x="7531100" y="4430713"/>
          <p14:tracePt t="41346" x="7518400" y="4418013"/>
          <p14:tracePt t="41362" x="7480300" y="4379913"/>
          <p14:tracePt t="41362" x="7454900" y="4341813"/>
          <p14:tracePt t="41378" x="7429500" y="4330700"/>
          <p14:tracePt t="41379" x="7405688" y="4305300"/>
          <p14:tracePt t="41395" x="7392988" y="4292600"/>
          <p14:tracePt t="41396" x="7367588" y="4267200"/>
          <p14:tracePt t="41412" x="7354888" y="4241800"/>
          <p14:tracePt t="41412" x="7342188" y="4230688"/>
          <p14:tracePt t="41429" x="7329488" y="4230688"/>
          <p14:tracePt t="41429" x="7305675" y="4217988"/>
          <p14:tracePt t="41458" x="7292975" y="4205288"/>
          <p14:tracePt t="41538" x="7280275" y="4205288"/>
          <p14:tracePt t="41554" x="7267575" y="4205288"/>
          <p14:tracePt t="41562" x="7242175" y="4205288"/>
          <p14:tracePt t="41579" x="7229475" y="4205288"/>
          <p14:tracePt t="41579" x="7218363" y="4217988"/>
          <p14:tracePt t="41595" x="7180263" y="4241800"/>
          <p14:tracePt t="41596" x="7180263" y="4279900"/>
          <p14:tracePt t="41612" x="7154863" y="4305300"/>
          <p14:tracePt t="41612" x="7142163" y="4318000"/>
          <p14:tracePt t="41628" x="7142163" y="4341813"/>
          <p14:tracePt t="41629" x="7142163" y="4354513"/>
          <p14:tracePt t="41645" x="7129463" y="4367213"/>
          <p14:tracePt t="41650" x="7129463" y="4379913"/>
          <p14:tracePt t="41986" x="7118350" y="4379913"/>
          <p14:tracePt t="42002" x="7105650" y="4379913"/>
          <p14:tracePt t="42012" x="7092950" y="4379913"/>
          <p14:tracePt t="42028" x="7080250" y="4379913"/>
          <p14:tracePt t="42029" x="7067550" y="4354513"/>
          <p14:tracePt t="42045" x="7054850" y="4341813"/>
          <p14:tracePt t="42050" x="7042150" y="4330700"/>
          <p14:tracePt t="42062" x="7029450" y="4305300"/>
          <p14:tracePt t="42066" x="7016750" y="4292600"/>
          <p14:tracePt t="42078" x="6992938" y="4241800"/>
          <p14:tracePt t="42082" x="6967538" y="4192588"/>
          <p14:tracePt t="42098" x="6954838" y="4154488"/>
          <p14:tracePt t="42116" x="6929438" y="4092575"/>
          <p14:tracePt t="42116" x="6929438" y="4054475"/>
          <p14:tracePt t="42128" x="6905625" y="3992563"/>
          <p14:tracePt t="42131" x="6880225" y="3941763"/>
          <p14:tracePt t="42145" x="6867525" y="3879850"/>
          <p14:tracePt t="42146" x="6854825" y="3841750"/>
          <p14:tracePt t="42162" x="6842125" y="3829050"/>
          <p14:tracePt t="42163" x="6816725" y="3767138"/>
          <p14:tracePt t="42178" x="6816725" y="3741738"/>
          <p14:tracePt t="42179" x="6805613" y="3716338"/>
          <p14:tracePt t="42195" x="6805613" y="3692525"/>
          <p14:tracePt t="42195" x="6792913" y="3667125"/>
          <p14:tracePt t="42212" x="6792913" y="3641725"/>
          <p14:tracePt t="42228" x="6792913" y="3616325"/>
          <p14:tracePt t="42229" x="6792913" y="3603625"/>
          <p14:tracePt t="42245" x="6792913" y="3590925"/>
          <p14:tracePt t="42246" x="6792913" y="3567113"/>
          <p14:tracePt t="42250" x="6792913" y="3554413"/>
          <p14:tracePt t="42262" x="6792913" y="3529013"/>
          <p14:tracePt t="42266" x="6805613" y="3516313"/>
          <p14:tracePt t="42278" x="6805613" y="3503613"/>
          <p14:tracePt t="42282" x="6816725" y="3490913"/>
          <p14:tracePt t="42295" x="6816725" y="3479800"/>
          <p14:tracePt t="42330" x="6816725" y="3454400"/>
          <p14:tracePt t="42346" x="6842125" y="3429000"/>
          <p14:tracePt t="42362" x="6854825" y="3416300"/>
          <p14:tracePt t="42363" x="6916738" y="3390900"/>
          <p14:tracePt t="42378" x="6942138" y="3378200"/>
          <p14:tracePt t="42379" x="6967538" y="3341688"/>
          <p14:tracePt t="42395" x="7005638" y="3316288"/>
          <p14:tracePt t="42396" x="7029450" y="3303588"/>
          <p14:tracePt t="42412" x="7080250" y="3241675"/>
          <p14:tracePt t="42412" x="7118350" y="3216275"/>
          <p14:tracePt t="42428" x="7154863" y="3203575"/>
          <p14:tracePt t="42445" x="7167563" y="3190875"/>
          <p14:tracePt t="42445" x="7180263" y="3178175"/>
          <p14:tracePt t="42450" x="7192963" y="3178175"/>
          <p14:tracePt t="42462" x="7192963" y="3154363"/>
          <p14:tracePt t="42466" x="7205663" y="3154363"/>
          <p14:tracePt t="42482" x="7218363" y="3128963"/>
          <p14:tracePt t="42495" x="7218363" y="3116263"/>
          <p14:tracePt t="42498" x="7229475" y="3103563"/>
          <p14:tracePt t="42512" x="7254875" y="3078163"/>
          <p14:tracePt t="42514" x="7267575" y="3065463"/>
          <p14:tracePt t="42528" x="7280275" y="3054350"/>
          <p14:tracePt t="42545" x="7292975" y="3028950"/>
          <p14:tracePt t="42546" x="7305675" y="3028950"/>
          <p14:tracePt t="42562" x="7305675" y="3016250"/>
          <p14:tracePt t="42562" x="7318375" y="3016250"/>
          <p14:tracePt t="42578" x="7318375" y="3003550"/>
          <p14:tracePt t="42595" x="7318375" y="2990850"/>
          <p14:tracePt t="42595" x="7318375" y="2978150"/>
          <p14:tracePt t="42612" x="7329488" y="2965450"/>
          <p14:tracePt t="42612" x="7354888" y="2941638"/>
          <p14:tracePt t="42645" x="7354888" y="2916238"/>
          <p14:tracePt t="42762" x="7354888" y="2903538"/>
          <p14:tracePt t="42842" x="7329488" y="2903538"/>
          <p14:tracePt t="42862" x="7318375" y="2903538"/>
          <p14:tracePt t="42878" x="7292975" y="2903538"/>
          <p14:tracePt t="43099" x="7305675" y="2903538"/>
          <p14:tracePt t="43116" x="7329488" y="2890838"/>
          <p14:tracePt t="43117" x="7329488" y="2878138"/>
          <p14:tracePt t="43138" x="7354888" y="2878138"/>
          <p14:tracePt t="43146" x="7367588" y="2878138"/>
          <p14:tracePt t="43162" x="7392988" y="2865438"/>
          <p14:tracePt t="43163" x="7405688" y="2865438"/>
          <p14:tracePt t="43179" x="7429500" y="2865438"/>
          <p14:tracePt t="43195" x="7442200" y="2865438"/>
          <p14:tracePt t="43196" x="7454900" y="2865438"/>
          <p14:tracePt t="43212" x="7467600" y="2865438"/>
          <p14:tracePt t="43212" x="7480300" y="2865438"/>
          <p14:tracePt t="43228" x="7493000" y="2865438"/>
          <p14:tracePt t="43570" x="7505700" y="2865438"/>
          <p14:tracePt t="43578" x="7493000" y="2865438"/>
          <p14:tracePt t="43595" x="7480300" y="2865438"/>
          <p14:tracePt t="43612" x="7454900" y="2865438"/>
          <p14:tracePt t="43612" x="7429500" y="2878138"/>
          <p14:tracePt t="43618" x="7418388" y="2878138"/>
          <p14:tracePt t="43628" x="7405688" y="2890838"/>
          <p14:tracePt t="43634" x="7380288" y="2903538"/>
          <p14:tracePt t="43645" x="7342188" y="2916238"/>
          <p14:tracePt t="43650" x="7305675" y="2941638"/>
          <p14:tracePt t="43662" x="7267575" y="2965450"/>
          <p14:tracePt t="43667" x="7242175" y="2978150"/>
          <p14:tracePt t="43678" x="7229475" y="2978150"/>
          <p14:tracePt t="43682" x="7218363" y="2978150"/>
          <p14:tracePt t="43695" x="7205663" y="2978150"/>
          <p14:tracePt t="43746" x="7192963" y="2990850"/>
          <p14:tracePt t="43762" x="7180263" y="2990850"/>
          <p14:tracePt t="43763" x="7167563" y="2990850"/>
          <p14:tracePt t="43778" x="7154863" y="3003550"/>
          <p14:tracePt t="43779" x="7142163" y="3003550"/>
          <p14:tracePt t="43795" x="7129463" y="3003550"/>
          <p14:tracePt t="43796" x="7092950" y="3016250"/>
          <p14:tracePt t="43812" x="7080250" y="3016250"/>
          <p14:tracePt t="43828" x="7054850" y="3016250"/>
          <p14:tracePt t="43829" x="7042150" y="3016250"/>
          <p14:tracePt t="43835" x="6992938" y="3016250"/>
          <p14:tracePt t="43845" x="6954838" y="3016250"/>
          <p14:tracePt t="43851" x="6942138" y="3016250"/>
          <p14:tracePt t="43862" x="6905625" y="3016250"/>
          <p14:tracePt t="43866" x="6880225" y="3016250"/>
          <p14:tracePt t="43878" x="6867525" y="3016250"/>
          <p14:tracePt t="43882" x="6854825" y="3016250"/>
          <p14:tracePt t="43895" x="6829425" y="3016250"/>
          <p14:tracePt t="43912" x="6816725" y="3016250"/>
          <p14:tracePt t="43931" x="6792913" y="3016250"/>
          <p14:tracePt t="43962" x="6780213" y="3016250"/>
          <p14:tracePt t="43994" x="6754813" y="3016250"/>
          <p14:tracePt t="44012" x="6742113" y="3016250"/>
          <p14:tracePt t="44028" x="6729413" y="3016250"/>
          <p14:tracePt t="44035" x="6716713" y="3016250"/>
          <p14:tracePt t="44050" x="6704013" y="3016250"/>
          <p14:tracePt t="44062" x="6704013" y="3003550"/>
          <p14:tracePt t="44082" x="6692900" y="2990850"/>
          <p14:tracePt t="44116" x="6667500" y="2990850"/>
          <p14:tracePt t="44130" x="6654800" y="2990850"/>
          <p14:tracePt t="44145" x="6642100" y="2978150"/>
          <p14:tracePt t="44146" x="6629400" y="2965450"/>
          <p14:tracePt t="44210" x="6604000" y="2965450"/>
          <p14:tracePt t="44228" x="6604000" y="2952750"/>
          <p14:tracePt t="44290" x="6592888" y="2952750"/>
          <p14:tracePt t="44338" x="6567488" y="2928938"/>
          <p14:tracePt t="44370" x="6554788" y="2928938"/>
          <p14:tracePt t="44394" x="6529388" y="2928938"/>
          <p14:tracePt t="44426" x="6516688" y="2928938"/>
          <p14:tracePt t="44458" x="6503988" y="2928938"/>
          <p14:tracePt t="44478" x="6503988" y="2916238"/>
          <p14:tracePt t="44479" x="6492875" y="2916238"/>
          <p14:tracePt t="44514" x="6480175" y="2916238"/>
          <p14:tracePt t="44530" x="6467475" y="2916238"/>
          <p14:tracePt t="44545" x="6454775" y="2916238"/>
          <p14:tracePt t="44562" x="6442075" y="2916238"/>
          <p14:tracePt t="44562" x="6416675" y="2916238"/>
          <p14:tracePt t="44578" x="6403975" y="2916238"/>
          <p14:tracePt t="44579" x="6391275" y="2916238"/>
          <p14:tracePt t="44595" x="6380163" y="2916238"/>
          <p14:tracePt t="44612" x="6367463" y="2916238"/>
          <p14:tracePt t="44612" x="6354763" y="2916238"/>
          <p14:tracePt t="44628" x="6329363" y="2916238"/>
          <p14:tracePt t="44629" x="6316663" y="2928938"/>
          <p14:tracePt t="44645" x="6291263" y="2928938"/>
          <p14:tracePt t="44650" x="6280150" y="2928938"/>
          <p14:tracePt t="44662" x="6254750" y="2928938"/>
          <p14:tracePt t="44678" x="6229350" y="2941638"/>
          <p14:tracePt t="44682" x="6216650" y="2941638"/>
          <p14:tracePt t="44695" x="6203950" y="2941638"/>
          <p14:tracePt t="44714" x="6191250" y="2941638"/>
          <p14:tracePt t="45170" x="6216650" y="2952750"/>
          <p14:tracePt t="45178" x="6229350" y="2965450"/>
          <p14:tracePt t="45195" x="6242050" y="2965450"/>
          <p14:tracePt t="45211" x="6254750" y="2965450"/>
          <p14:tracePt t="45228" x="6280150" y="2965450"/>
          <p14:tracePt t="45258" x="6280150" y="2978150"/>
          <p14:tracePt t="45306" x="6291263" y="2978150"/>
          <p14:tracePt t="45328" x="6316663" y="2978150"/>
          <p14:tracePt t="45458" x="6303963" y="2978150"/>
          <p14:tracePt t="45478" x="6291263" y="2978150"/>
          <p14:tracePt t="45482" x="6267450" y="2978150"/>
          <p14:tracePt t="46346" x="6267450" y="2990850"/>
          <p14:tracePt t="46361" x="6267450" y="3003550"/>
          <p14:tracePt t="46362" x="6280150" y="3003550"/>
          <p14:tracePt t="46379" x="6291263" y="3016250"/>
          <p14:tracePt t="46395" x="6291263" y="3041650"/>
          <p14:tracePt t="46412" x="6303963" y="3041650"/>
          <p14:tracePt t="46428" x="6303963" y="3054350"/>
          <p14:tracePt t="46429" x="6329363" y="3078163"/>
          <p14:tracePt t="46445" x="6342063" y="3103563"/>
          <p14:tracePt t="46450" x="6342063" y="3116263"/>
          <p14:tracePt t="46466" x="6342063" y="3141663"/>
          <p14:tracePt t="46478" x="6342063" y="3154363"/>
          <p14:tracePt t="46482" x="6367463" y="3165475"/>
          <p14:tracePt t="46495" x="6367463" y="3190875"/>
          <p14:tracePt t="46512" x="6380163" y="3203575"/>
          <p14:tracePt t="46514" x="6391275" y="3216275"/>
          <p14:tracePt t="46545" x="6391275" y="3228975"/>
          <p14:tracePt t="46546" x="6391275" y="3254375"/>
          <p14:tracePt t="46578" x="6403975" y="3254375"/>
          <p14:tracePt t="46634" x="6403975" y="3267075"/>
          <p14:tracePt t="46802" x="6416675" y="3267075"/>
          <p14:tracePt t="46834" x="6429375" y="3267075"/>
          <p14:tracePt t="46858" x="6442075" y="3267075"/>
          <p14:tracePt t="46878" x="6454775" y="3267075"/>
          <p14:tracePt t="46882" x="6480175" y="3267075"/>
          <p14:tracePt t="46895" x="6492875" y="3267075"/>
          <p14:tracePt t="46898" x="6516688" y="3267075"/>
          <p14:tracePt t="46912" x="6542088" y="3267075"/>
          <p14:tracePt t="46914" x="6554788" y="3267075"/>
          <p14:tracePt t="46930" x="6567488" y="3267075"/>
          <p14:tracePt t="46962" x="6592888" y="3267075"/>
          <p14:tracePt t="46962" x="6604000" y="3267075"/>
          <p14:tracePt t="46986" x="6616700" y="3267075"/>
          <p14:tracePt t="46995" x="6629400" y="3267075"/>
          <p14:tracePt t="47018" x="6629400" y="3254375"/>
          <p14:tracePt t="47034" x="6642100" y="3254375"/>
          <p14:tracePt t="47050" x="6654800" y="3254375"/>
          <p14:tracePt t="47061" x="6680200" y="3254375"/>
          <p14:tracePt t="47082" x="6692900" y="3254375"/>
          <p14:tracePt t="47098" x="6704013" y="3254375"/>
          <p14:tracePt t="47116" x="6716713" y="3254375"/>
          <p14:tracePt t="47138" x="6729413" y="3254375"/>
          <p14:tracePt t="47178" x="6754813" y="3254375"/>
          <p14:tracePt t="47195" x="6767513" y="3254375"/>
          <p14:tracePt t="47211" x="6780213" y="3254375"/>
          <p14:tracePt t="47212" x="6780213" y="3267075"/>
          <p14:tracePt t="47228" x="6780213" y="3278188"/>
          <p14:tracePt t="47245" x="6805613" y="3303588"/>
          <p14:tracePt t="47246" x="6816725" y="3303588"/>
          <p14:tracePt t="47262" x="6816725" y="3328988"/>
          <p14:tracePt t="47266" x="6829425" y="3328988"/>
          <p14:tracePt t="47314" x="6842125" y="3328988"/>
          <p14:tracePt t="47714" x="6842125" y="3341688"/>
          <p14:tracePt t="47746" x="6842125" y="3354388"/>
          <p14:tracePt t="47778" x="6842125" y="3378200"/>
          <p14:tracePt t="47795" x="6892925" y="3429000"/>
          <p14:tracePt t="47795" x="6967538" y="3479800"/>
          <p14:tracePt t="47811" x="7029450" y="3529013"/>
          <p14:tracePt t="47812" x="7105650" y="3590925"/>
          <p14:tracePt t="47818" x="7129463" y="3616325"/>
          <p14:tracePt t="47828" x="7167563" y="3654425"/>
          <p14:tracePt t="47882" x="7167563" y="3667125"/>
          <p14:tracePt t="51058" x="7142163" y="3667125"/>
          <p14:tracePt t="51078" x="7118350" y="3667125"/>
          <p14:tracePt t="51082" x="7080250" y="3641725"/>
          <p14:tracePt t="51094" x="7054850" y="3629025"/>
          <p14:tracePt t="51098" x="7042150" y="3629025"/>
          <p14:tracePt t="51115" x="7016750" y="3603625"/>
          <p14:tracePt t="51115" x="7005638" y="3590925"/>
          <p14:tracePt t="51128" x="6980238" y="3590925"/>
          <p14:tracePt t="51162" x="6967538" y="3579813"/>
          <p14:tracePt t="51202" x="6954838" y="3567113"/>
          <p14:tracePt t="51211" x="6954838" y="3554413"/>
          <p14:tracePt t="51228" x="6929438" y="3554413"/>
          <p14:tracePt t="51244" x="6929438" y="3541713"/>
          <p14:tracePt t="51245" x="6905625" y="3529013"/>
          <p14:tracePt t="51250" x="6892925" y="3516313"/>
          <p14:tracePt t="51261" x="6880225" y="3503613"/>
          <p14:tracePt t="51278" x="6854825" y="3503613"/>
          <p14:tracePt t="51282" x="6842125" y="3490913"/>
          <p14:tracePt t="51294" x="6829425" y="3479800"/>
          <p14:tracePt t="51298" x="6816725" y="3479800"/>
          <p14:tracePt t="51311" x="6805613" y="3467100"/>
          <p14:tracePt t="51314" x="6792913" y="3467100"/>
          <p14:tracePt t="51328" x="6792913" y="3454400"/>
          <p14:tracePt t="51330" x="6780213" y="3441700"/>
          <p14:tracePt t="51344" x="6754813" y="3429000"/>
          <p14:tracePt t="51347" x="6742113" y="3416300"/>
          <p14:tracePt t="51361" x="6729413" y="3378200"/>
          <p14:tracePt t="51378" x="6716713" y="3378200"/>
          <p14:tracePt t="51394" x="6716713" y="3367088"/>
          <p14:tracePt t="51395" x="6704013" y="3367088"/>
          <p14:tracePt t="51411" x="6692900" y="3354388"/>
          <p14:tracePt t="51428" x="6680200" y="3341688"/>
          <p14:tracePt t="51450" x="6667500" y="3328988"/>
          <p14:tracePt t="51466" x="6654800" y="3316288"/>
          <p14:tracePt t="51666" x="6642100" y="3303588"/>
          <p14:tracePt t="52154" x="6642100" y="3290888"/>
          <p14:tracePt t="55714" x="6642100" y="3278188"/>
          <p14:tracePt t="55730" x="6642100" y="3254375"/>
          <p14:tracePt t="55744" x="6629400" y="3254375"/>
          <p14:tracePt t="55761" x="6616700" y="3228975"/>
          <p14:tracePt t="55778" x="6604000" y="3228975"/>
          <p14:tracePt t="55802" x="6604000" y="3216275"/>
          <p14:tracePt t="55850" x="6604000" y="3203575"/>
          <p14:tracePt t="55861" x="6604000" y="3190875"/>
          <p14:tracePt t="55882" x="6592888" y="3190875"/>
          <p14:tracePt t="55898" x="6592888" y="3178175"/>
          <p14:tracePt t="56682" x="6592888" y="3165475"/>
          <p14:tracePt t="56722" x="6592888" y="3154363"/>
          <p14:tracePt t="57474" x="6580188" y="3154363"/>
          <p14:tracePt t="57618" x="6580188" y="3141663"/>
          <p14:tracePt t="57706" x="6567488" y="3141663"/>
          <p14:tracePt t="57866" x="6567488" y="3128963"/>
          <p14:tracePt t="57938" x="6567488" y="3103563"/>
          <p14:tracePt t="59826" x="6567488" y="3090863"/>
          <p14:tracePt t="59882" x="6580188" y="3090863"/>
          <p14:tracePt t="59914" x="6592888" y="3065463"/>
          <p14:tracePt t="60874" x="6580188" y="3065463"/>
          <p14:tracePt t="60894" x="6567488" y="3065463"/>
          <p14:tracePt t="60914" x="6542088" y="3065463"/>
          <p14:tracePt t="60938" x="6529388" y="3065463"/>
          <p14:tracePt t="60970" x="6503988" y="3065463"/>
          <p14:tracePt t="60986" x="6492875" y="3065463"/>
          <p14:tracePt t="60994" x="6467475" y="3065463"/>
          <p14:tracePt t="61010" x="6442075" y="3054350"/>
          <p14:tracePt t="61027" x="6429375" y="3054350"/>
          <p14:tracePt t="61044" x="6403975" y="3041650"/>
          <p14:tracePt t="61060" x="6391275" y="3041650"/>
          <p14:tracePt t="61077" x="6367463" y="3028950"/>
          <p14:tracePt t="61094" x="6354763" y="3028950"/>
          <p14:tracePt t="61098" x="6329363" y="3016250"/>
          <p14:tracePt t="61115" x="6316663" y="3003550"/>
          <p14:tracePt t="61115" x="6291263" y="3003550"/>
          <p14:tracePt t="61130" x="6280150" y="3003550"/>
          <p14:tracePt t="61144" x="6267450" y="3003550"/>
          <p14:tracePt t="61146" x="6242050" y="3003550"/>
          <p14:tracePt t="61178" x="6216650" y="2990850"/>
          <p14:tracePt t="61194" x="6203950" y="2990850"/>
          <p14:tracePt t="61211" x="6191250" y="2978150"/>
          <p14:tracePt t="61211" x="6180138" y="2978150"/>
          <p14:tracePt t="61227" x="6167438" y="2978150"/>
          <p14:tracePt t="61227" x="6154738" y="2978150"/>
          <p14:tracePt t="61244" x="6129338" y="2978150"/>
          <p14:tracePt t="61244" x="6116638" y="2978150"/>
          <p14:tracePt t="61260" x="6078538" y="2965450"/>
          <p14:tracePt t="61277" x="6067425" y="2965450"/>
          <p14:tracePt t="61277" x="6042025" y="2965450"/>
          <p14:tracePt t="61282" x="6016625" y="2952750"/>
          <p14:tracePt t="61298" x="6003925" y="2952750"/>
          <p14:tracePt t="61314" x="5991225" y="2952750"/>
          <p14:tracePt t="61330" x="5978525" y="2952750"/>
          <p14:tracePt t="61344" x="5967413" y="2928938"/>
          <p14:tracePt t="61377" x="5954713" y="2928938"/>
          <p14:tracePt t="61378" x="5929313" y="2928938"/>
          <p14:tracePt t="61394" x="5916613" y="2928938"/>
          <p14:tracePt t="61394" x="5903913" y="2928938"/>
          <p14:tracePt t="61410" x="5867400" y="2928938"/>
          <p14:tracePt t="61411" x="5829300" y="2941638"/>
          <p14:tracePt t="61427" x="5816600" y="2941638"/>
          <p14:tracePt t="61444" x="5803900" y="2941638"/>
          <p14:tracePt t="61444" x="5791200" y="2941638"/>
          <p14:tracePt t="61460" x="5767388" y="2941638"/>
          <p14:tracePt t="61477" x="5754688" y="2941638"/>
          <p14:tracePt t="61494" x="5729288" y="2941638"/>
          <p14:tracePt t="61498" x="5716588" y="2941638"/>
          <p14:tracePt t="61510" x="5703888" y="2941638"/>
          <p14:tracePt t="61514" x="5678488" y="2952750"/>
          <p14:tracePt t="61530" x="5654675" y="2952750"/>
          <p14:tracePt t="61544" x="5641975" y="2952750"/>
          <p14:tracePt t="61546" x="5616575" y="2952750"/>
          <p14:tracePt t="61560" x="5616575" y="2965450"/>
          <p14:tracePt t="61562" x="5591175" y="2965450"/>
          <p14:tracePt t="61579" x="5565775" y="2965450"/>
          <p14:tracePt t="61594" x="5554663" y="2965450"/>
          <p14:tracePt t="61594" x="5529263" y="2965450"/>
          <p14:tracePt t="61610" x="5516563" y="2965450"/>
          <p14:tracePt t="61627" x="5491163" y="2965450"/>
          <p14:tracePt t="61644" x="5465763" y="2965450"/>
          <p14:tracePt t="61682" x="5454650" y="2965450"/>
          <p14:tracePt t="61746" x="5441950" y="2965450"/>
          <p14:tracePt t="65002" x="5429250" y="2965450"/>
          <p14:tracePt t="65026" x="5416550" y="2965450"/>
          <p14:tracePt t="65044" x="5403850" y="2965450"/>
          <p14:tracePt t="65066" x="5391150" y="2965450"/>
          <p14:tracePt t="65114" x="5378450" y="2965450"/>
          <p14:tracePt t="65162" x="5365750" y="2965450"/>
          <p14:tracePt t="65186" x="5353050" y="2965450"/>
          <p14:tracePt t="65202" x="5341938" y="2965450"/>
          <p14:tracePt t="65250" x="5329238" y="2965450"/>
          <p14:tracePt t="65260" x="5316538" y="2965450"/>
          <p14:tracePt t="65266" x="5303838" y="2965450"/>
          <p14:tracePt t="65277" x="5291138" y="2965450"/>
          <p14:tracePt t="65298" x="5278438" y="2965450"/>
          <p14:tracePt t="65314" x="5265738" y="2965450"/>
          <p14:tracePt t="65330" x="5253038" y="2965450"/>
          <p14:tracePt t="65378" x="5241925" y="2965450"/>
          <p14:tracePt t="65410" x="5241925" y="2978150"/>
          <p14:tracePt t="65434" x="5229225" y="2978150"/>
          <p14:tracePt t="65458" x="5216525" y="2978150"/>
          <p14:tracePt t="65634" x="5216525" y="2990850"/>
          <p14:tracePt t="65650" x="5203825" y="2990850"/>
          <p14:tracePt t="65666" x="5191125" y="2990850"/>
          <p14:tracePt t="65682" x="5178425" y="2990850"/>
          <p14:tracePt t="65722" x="5165725" y="2990850"/>
          <p14:tracePt t="65744" x="5153025" y="2990850"/>
          <p14:tracePt t="65744" x="5141913" y="2990850"/>
          <p14:tracePt t="65760" x="5129213" y="2990850"/>
          <p14:tracePt t="65763" x="5103813" y="2990850"/>
          <p14:tracePt t="65779" x="5103813" y="3003550"/>
          <p14:tracePt t="65810" x="5078413" y="3003550"/>
          <p14:tracePt t="65827" x="5065713" y="3003550"/>
          <p14:tracePt t="65843" x="5053013" y="3003550"/>
          <p14:tracePt t="65866" x="5029200" y="3016250"/>
          <p14:tracePt t="65882" x="5016500" y="3016250"/>
          <p14:tracePt t="65893" x="4991100" y="3016250"/>
          <p14:tracePt t="65910" x="4978400" y="3016250"/>
          <p14:tracePt t="65914" x="4965700" y="3028950"/>
          <p14:tracePt t="65927" x="4953000" y="3028950"/>
          <p14:tracePt t="65929" x="4940300" y="3028950"/>
          <p14:tracePt t="65943" x="4929188" y="3028950"/>
          <p14:tracePt t="65946" x="4916488" y="3028950"/>
          <p14:tracePt t="65962" x="4891088" y="3028950"/>
          <p14:tracePt t="65977" x="4878388" y="3041650"/>
          <p14:tracePt t="65977" x="4865688" y="3041650"/>
          <p14:tracePt t="65993" x="4852988" y="3041650"/>
          <p14:tracePt t="65995" x="4829175" y="3054350"/>
          <p14:tracePt t="66010" x="4816475" y="3054350"/>
          <p14:tracePt t="66027" x="4778375" y="3054350"/>
          <p14:tracePt t="66029" x="4765675" y="3054350"/>
          <p14:tracePt t="66043" x="4752975" y="3065463"/>
          <p14:tracePt t="66044" x="4740275" y="3065463"/>
          <p14:tracePt t="66060" x="4727575" y="3065463"/>
          <p14:tracePt t="66062" x="4703763" y="3065463"/>
          <p14:tracePt t="66077" x="4691063" y="3065463"/>
          <p14:tracePt t="66079" x="4678363" y="3065463"/>
          <p14:tracePt t="66093" x="4665663" y="3065463"/>
          <p14:tracePt t="66114" x="4652963" y="3065463"/>
          <p14:tracePt t="66127" x="4640263" y="3065463"/>
          <p14:tracePt t="66143" x="4627563" y="3065463"/>
          <p14:tracePt t="66146" x="4616450" y="3078163"/>
          <p14:tracePt t="66160" x="4603750" y="3078163"/>
          <p14:tracePt t="66177" x="4578350" y="3078163"/>
          <p14:tracePt t="66194" x="4565650" y="3078163"/>
          <p14:tracePt t="66195" x="4552950" y="3078163"/>
          <p14:tracePt t="66210" x="4540250" y="3078163"/>
          <p14:tracePt t="66227" x="4527550" y="3078163"/>
          <p14:tracePt t="66228" x="4516438" y="3078163"/>
          <p14:tracePt t="66243" x="4503738" y="3078163"/>
          <p14:tracePt t="66260" x="4491038" y="3078163"/>
          <p14:tracePt t="66260" x="4478338" y="3078163"/>
          <p14:tracePt t="66277" x="4465638" y="3078163"/>
          <p14:tracePt t="66293" x="4452938" y="3078163"/>
          <p14:tracePt t="66294" x="4440238" y="3078163"/>
          <p14:tracePt t="66297" x="4427538" y="3078163"/>
          <p14:tracePt t="66310" x="4416425" y="3078163"/>
          <p14:tracePt t="66327" x="4403725" y="3078163"/>
          <p14:tracePt t="66329" x="4391025" y="3078163"/>
          <p14:tracePt t="66360" x="4378325" y="3078163"/>
          <p14:tracePt t="66377" x="4365625" y="3078163"/>
          <p14:tracePt t="66378" x="4352925" y="3078163"/>
          <p14:tracePt t="66394" x="4340225" y="3078163"/>
          <p14:tracePt t="66410" x="4327525" y="3078163"/>
          <p14:tracePt t="66410" x="4303713" y="3078163"/>
          <p14:tracePt t="66427" x="4278313" y="3078163"/>
          <p14:tracePt t="66443" x="4265613" y="3078163"/>
          <p14:tracePt t="66444" x="4252913" y="3078163"/>
          <p14:tracePt t="66460" x="4240213" y="3078163"/>
          <p14:tracePt t="66490" x="4227513" y="3078163"/>
          <p14:tracePt t="66514" x="4214813" y="3065463"/>
          <p14:tracePt t="66530" x="4203700" y="3054350"/>
          <p14:tracePt t="66546" x="4191000" y="3054350"/>
          <p14:tracePt t="66560" x="4178300" y="3054350"/>
          <p14:tracePt t="66577" x="4165600" y="3054350"/>
          <p14:tracePt t="66593" x="4152900" y="3054350"/>
          <p14:tracePt t="66610" x="4127500" y="3054350"/>
          <p14:tracePt t="66627" x="4114800" y="3054350"/>
          <p14:tracePt t="66643" x="4090988" y="3054350"/>
          <p14:tracePt t="66660" x="4078288" y="3054350"/>
          <p14:tracePt t="66660" x="4065588" y="3054350"/>
          <p14:tracePt t="66677" x="4052888" y="3054350"/>
          <p14:tracePt t="66693" x="4040188" y="3054350"/>
          <p14:tracePt t="66698" x="4014788" y="3054350"/>
          <p14:tracePt t="66714" x="4002088" y="3054350"/>
          <p14:tracePt t="66754" x="3990975" y="3054350"/>
          <p14:tracePt t="66770" x="3978275" y="3054350"/>
          <p14:tracePt t="66778" x="3965575" y="3054350"/>
          <p14:tracePt t="66794" x="3952875" y="3054350"/>
          <p14:tracePt t="66810" x="3940175" y="3054350"/>
          <p14:tracePt t="66810" x="3927475" y="3054350"/>
          <p14:tracePt t="66827" x="3927475" y="3065463"/>
          <p14:tracePt t="66827" x="3914775" y="3065463"/>
          <p14:tracePt t="66843" x="3902075" y="3065463"/>
          <p14:tracePt t="66860" x="3890963" y="3065463"/>
          <p14:tracePt t="66890" x="3878263" y="3065463"/>
          <p14:tracePt t="66910" x="3865563" y="3065463"/>
          <p14:tracePt t="66914" x="3852863" y="3078163"/>
          <p14:tracePt t="67490" x="3840163" y="3090863"/>
          <p14:tracePt t="68178" x="3840163" y="3103563"/>
          <p14:tracePt t="68193" x="3840163" y="3116263"/>
          <p14:tracePt t="68210" x="3840163" y="3128963"/>
          <p14:tracePt t="68211" x="3840163" y="3141663"/>
          <p14:tracePt t="70010" x="3865563" y="3154363"/>
          <p14:tracePt t="70027" x="3878263" y="3178175"/>
          <p14:tracePt t="70027" x="3890963" y="3190875"/>
          <p14:tracePt t="70043" x="3902075" y="3203575"/>
          <p14:tracePt t="70044" x="3927475" y="3228975"/>
          <p14:tracePt t="70050" x="3978275" y="3254375"/>
          <p14:tracePt t="70060" x="3990975" y="3278188"/>
          <p14:tracePt t="70066" x="4065588" y="3316288"/>
          <p14:tracePt t="70076" x="4090988" y="3341688"/>
          <p14:tracePt t="70082" x="4152900" y="3378200"/>
          <p14:tracePt t="70093" x="4227513" y="3416300"/>
          <p14:tracePt t="70098" x="4278313" y="3454400"/>
          <p14:tracePt t="70114" x="4365625" y="3503613"/>
          <p14:tracePt t="70116" x="4465638" y="3567113"/>
          <p14:tracePt t="70126" x="4591050" y="3629025"/>
          <p14:tracePt t="70130" x="4691063" y="3692525"/>
          <p14:tracePt t="70143" x="4829175" y="3741738"/>
          <p14:tracePt t="70146" x="4953000" y="3792538"/>
          <p14:tracePt t="70160" x="5091113" y="3867150"/>
          <p14:tracePt t="70162" x="5253038" y="3941763"/>
          <p14:tracePt t="70176" x="5391150" y="3992563"/>
          <p14:tracePt t="70178" x="5554663" y="4054475"/>
          <p14:tracePt t="70193" x="5729288" y="4117975"/>
          <p14:tracePt t="70194" x="5854700" y="4141788"/>
          <p14:tracePt t="70210" x="5967413" y="4179888"/>
          <p14:tracePt t="70212" x="6029325" y="4192588"/>
          <p14:tracePt t="70226" x="6091238" y="4217988"/>
          <p14:tracePt t="70227" x="6116638" y="4217988"/>
          <p14:tracePt t="70243" x="6142038" y="4230688"/>
          <p14:tracePt t="70260" x="6154738" y="4230688"/>
          <p14:tracePt t="70434" x="6129338" y="4217988"/>
          <p14:tracePt t="70443" x="6129338" y="4205288"/>
          <p14:tracePt t="70460" x="6116638" y="4192588"/>
          <p14:tracePt t="70460" x="6103938" y="4192588"/>
          <p14:tracePt t="70466" x="6091238" y="4179888"/>
          <p14:tracePt t="70476" x="6067425" y="4167188"/>
          <p14:tracePt t="70482" x="6054725" y="4167188"/>
          <p14:tracePt t="70493" x="6042025" y="4154488"/>
          <p14:tracePt t="70510" x="6042025" y="4141788"/>
          <p14:tracePt t="70562" x="6016625" y="4141788"/>
          <p14:tracePt t="70586" x="6003925" y="4141788"/>
          <p14:tracePt t="70674" x="5978525" y="4141788"/>
          <p14:tracePt t="70698" x="5967413" y="4141788"/>
          <p14:tracePt t="70714" x="5942013" y="4141788"/>
          <p14:tracePt t="70738" x="5929313" y="4141788"/>
          <p14:tracePt t="70818" x="5903913" y="4141788"/>
          <p14:tracePt t="70834" x="5878513" y="4141788"/>
          <p14:tracePt t="70843" x="5854700" y="4141788"/>
          <p14:tracePt t="70860" x="5842000" y="4141788"/>
          <p14:tracePt t="70860" x="5816600" y="4141788"/>
          <p14:tracePt t="70877" x="5791200" y="4141788"/>
          <p14:tracePt t="70877" x="5778500" y="4141788"/>
          <p14:tracePt t="70882" x="5767388" y="4141788"/>
          <p14:tracePt t="70893" x="5754688" y="4141788"/>
          <p14:tracePt t="70898" x="5729288" y="4141788"/>
          <p14:tracePt t="70910" x="5716588" y="4141788"/>
          <p14:tracePt t="70913" x="5703888" y="4141788"/>
          <p14:tracePt t="70926" x="5678488" y="4141788"/>
          <p14:tracePt t="70943" x="5654675" y="4141788"/>
          <p14:tracePt t="70945" x="5641975" y="4141788"/>
          <p14:tracePt t="70960" x="5616575" y="4141788"/>
          <p14:tracePt t="70976" x="5565775" y="4141788"/>
          <p14:tracePt t="70979" x="5554663" y="4141788"/>
          <p14:tracePt t="70993" x="5529263" y="4141788"/>
          <p14:tracePt t="70995" x="5491163" y="4141788"/>
          <p14:tracePt t="71010" x="5454650" y="4141788"/>
          <p14:tracePt t="71010" x="5416550" y="4141788"/>
          <p14:tracePt t="71026" x="5391150" y="4141788"/>
          <p14:tracePt t="71027" x="5378450" y="4141788"/>
          <p14:tracePt t="71043" x="5365750" y="4141788"/>
          <p14:tracePt t="71045" x="5341938" y="4141788"/>
          <p14:tracePt t="71060" x="5316538" y="4141788"/>
          <p14:tracePt t="71076" x="5291138" y="4141788"/>
          <p14:tracePt t="71077" x="5253038" y="4141788"/>
          <p14:tracePt t="71082" x="5216525" y="4141788"/>
          <p14:tracePt t="71093" x="5191125" y="4141788"/>
          <p14:tracePt t="71097" x="5153025" y="4141788"/>
          <p14:tracePt t="71114" x="5129213" y="4141788"/>
          <p14:tracePt t="71115" x="5116513" y="4141788"/>
          <p14:tracePt t="71126" x="5078413" y="4141788"/>
          <p14:tracePt t="71129" x="5065713" y="4141788"/>
          <p14:tracePt t="71143" x="5053013" y="4141788"/>
          <p14:tracePt t="71145" x="5029200" y="4141788"/>
          <p14:tracePt t="71161" x="5003800" y="4141788"/>
          <p14:tracePt t="71176" x="4991100" y="4141788"/>
          <p14:tracePt t="71193" x="4978400" y="4141788"/>
          <p14:tracePt t="71194" x="4965700" y="4141788"/>
          <p14:tracePt t="71210" x="4953000" y="4129088"/>
          <p14:tracePt t="71226" x="4940300" y="4117975"/>
          <p14:tracePt t="71227" x="4929188" y="4105275"/>
          <p14:tracePt t="71243" x="4929188" y="4079875"/>
          <p14:tracePt t="71260" x="4903788" y="4079875"/>
          <p14:tracePt t="71260" x="4903788" y="4067175"/>
          <p14:tracePt t="71276" x="4891088" y="4067175"/>
          <p14:tracePt t="71277" x="4891088" y="4041775"/>
          <p14:tracePt t="71282" x="4878388" y="4041775"/>
          <p14:tracePt t="71293" x="4865688" y="4029075"/>
          <p14:tracePt t="71309" x="4865688" y="4005263"/>
          <p14:tracePt t="71326" x="4852988" y="3992563"/>
          <p14:tracePt t="71343" x="4840288" y="3954463"/>
          <p14:tracePt t="71359" x="4840288" y="3941763"/>
          <p14:tracePt t="71361" x="4829175" y="3929063"/>
          <p14:tracePt t="71376" x="4829175" y="3916363"/>
          <p14:tracePt t="71393" x="4829175" y="3905250"/>
          <p14:tracePt t="71394" x="4829175" y="3879850"/>
          <p14:tracePt t="71410" x="4829175" y="3867150"/>
          <p14:tracePt t="71410" x="4829175" y="3841750"/>
          <p14:tracePt t="71443" x="4829175" y="3829050"/>
          <p14:tracePt t="71443" x="4829175" y="3803650"/>
          <p14:tracePt t="71466" x="4829175" y="3792538"/>
          <p14:tracePt t="71476" x="4852988" y="3779838"/>
          <p14:tracePt t="71481" x="4878388" y="3779838"/>
          <p14:tracePt t="71493" x="4916488" y="3754438"/>
          <p14:tracePt t="71510" x="4953000" y="3741738"/>
          <p14:tracePt t="71510" x="4978400" y="3741738"/>
          <p14:tracePt t="71513" x="5016500" y="3729038"/>
          <p14:tracePt t="71526" x="5029200" y="3729038"/>
          <p14:tracePt t="71530" x="5065713" y="3729038"/>
          <p14:tracePt t="71543" x="5116513" y="3703638"/>
          <p14:tracePt t="71545" x="5165725" y="3703638"/>
          <p14:tracePt t="71561" x="5203825" y="3703638"/>
          <p14:tracePt t="71576" x="5229225" y="3692525"/>
          <p14:tracePt t="71578" x="5253038" y="3692525"/>
          <p14:tracePt t="71593" x="5278438" y="3692525"/>
          <p14:tracePt t="71594" x="5303838" y="3692525"/>
          <p14:tracePt t="71610" x="5341938" y="3692525"/>
          <p14:tracePt t="71610" x="5391150" y="3692525"/>
          <p14:tracePt t="71626" x="5429250" y="3692525"/>
          <p14:tracePt t="71628" x="5478463" y="3692525"/>
          <p14:tracePt t="71643" x="5541963" y="3692525"/>
          <p14:tracePt t="71643" x="5554663" y="3692525"/>
          <p14:tracePt t="71660" x="5591175" y="3692525"/>
          <p14:tracePt t="71660" x="5616575" y="3692525"/>
          <p14:tracePt t="71676" x="5629275" y="3692525"/>
          <p14:tracePt t="71677" x="5641975" y="3692525"/>
          <p14:tracePt t="71693" x="5654675" y="3692525"/>
          <p14:tracePt t="71693" x="5678488" y="3692525"/>
          <p14:tracePt t="71710" x="5691188" y="3692525"/>
          <p14:tracePt t="71710" x="5703888" y="3703638"/>
          <p14:tracePt t="71713" x="5729288" y="3716338"/>
          <p14:tracePt t="71726" x="5741988" y="3716338"/>
          <p14:tracePt t="71729" x="5754688" y="3729038"/>
          <p14:tracePt t="71743" x="5778500" y="3741738"/>
          <p14:tracePt t="71745" x="5791200" y="3741738"/>
          <p14:tracePt t="71759" x="5803900" y="3754438"/>
          <p14:tracePt t="71762" x="5803900" y="3767138"/>
          <p14:tracePt t="71776" x="5829300" y="3779838"/>
          <p14:tracePt t="71778" x="5854700" y="3792538"/>
          <p14:tracePt t="71793" x="5867400" y="3803650"/>
          <p14:tracePt t="71794" x="5891213" y="3829050"/>
          <p14:tracePt t="71809" x="5916613" y="3841750"/>
          <p14:tracePt t="71810" x="5942013" y="3867150"/>
          <p14:tracePt t="71826" x="5954713" y="3867150"/>
          <p14:tracePt t="71827" x="5978525" y="3892550"/>
          <p14:tracePt t="71843" x="5991225" y="3916363"/>
          <p14:tracePt t="71845" x="6003925" y="3941763"/>
          <p14:tracePt t="71860" x="6016625" y="3941763"/>
          <p14:tracePt t="71860" x="6016625" y="3954463"/>
          <p14:tracePt t="71876" x="6029325" y="3967163"/>
          <p14:tracePt t="71893" x="6042025" y="4005263"/>
          <p14:tracePt t="71910" x="6054725" y="4017963"/>
          <p14:tracePt t="71914" x="6067425" y="4029075"/>
          <p14:tracePt t="71930" x="6067425" y="4041775"/>
          <p14:tracePt t="71945" x="6067425" y="4054475"/>
          <p14:tracePt t="71976" x="6067425" y="4067175"/>
          <p14:tracePt t="71994" x="6067425" y="4079875"/>
          <p14:tracePt t="72010" x="6067425" y="4092575"/>
          <p14:tracePt t="72050" x="6067425" y="4105275"/>
          <p14:tracePt t="72060" x="6054725" y="4117975"/>
          <p14:tracePt t="72098" x="6042025" y="4117975"/>
          <p14:tracePt t="72130" x="6029325" y="4129088"/>
          <p14:tracePt t="72418" x="6029325" y="4141788"/>
          <p14:tracePt t="72434" x="6029325" y="4154488"/>
          <p14:tracePt t="72458" x="6029325" y="4167188"/>
          <p14:tracePt t="72498" x="6029325" y="4179888"/>
          <p14:tracePt t="72510" x="6029325" y="4192588"/>
          <p14:tracePt t="72526" x="6029325" y="4205288"/>
          <p14:tracePt t="72530" x="6042025" y="4230688"/>
          <p14:tracePt t="72546" x="6042025" y="4241800"/>
          <p14:tracePt t="72560" x="6067425" y="4254500"/>
          <p14:tracePt t="72562" x="6067425" y="4279900"/>
          <p14:tracePt t="72579" x="6078538" y="4292600"/>
          <p14:tracePt t="72593" x="6078538" y="4305300"/>
          <p14:tracePt t="72610" x="6091238" y="4330700"/>
          <p14:tracePt t="72626" x="6103938" y="4341813"/>
          <p14:tracePt t="72643" x="6103938" y="4354513"/>
          <p14:tracePt t="72645" x="6103938" y="4367213"/>
          <p14:tracePt t="72660" x="6116638" y="4379913"/>
          <p14:tracePt t="72660" x="6116638" y="4392613"/>
          <p14:tracePt t="72666" x="6116638" y="4405313"/>
          <p14:tracePt t="72676" x="6116638" y="4430713"/>
          <p14:tracePt t="72693" x="6129338" y="4443413"/>
          <p14:tracePt t="72698" x="6129338" y="4467225"/>
          <p14:tracePt t="72710" x="6129338" y="4479925"/>
          <p14:tracePt t="72714" x="6129338" y="4492625"/>
          <p14:tracePt t="72730" x="6129338" y="4505325"/>
          <p14:tracePt t="72743" x="6129338" y="4530725"/>
          <p14:tracePt t="72746" x="6142038" y="4530725"/>
          <p14:tracePt t="72760" x="6142038" y="4543425"/>
          <p14:tracePt t="72762" x="6142038" y="4554538"/>
          <p14:tracePt t="72776" x="6142038" y="4567238"/>
          <p14:tracePt t="72793" x="6142038" y="4579938"/>
          <p14:tracePt t="72794" x="6154738" y="4592638"/>
          <p14:tracePt t="72810" x="6154738" y="4605338"/>
          <p14:tracePt t="72826" x="6154738" y="4630738"/>
          <p14:tracePt t="72843" x="6154738" y="4643438"/>
          <p14:tracePt t="73154" x="6154738" y="4656138"/>
          <p14:tracePt t="73266" x="6142038" y="4656138"/>
          <p14:tracePt t="73298" x="6129338" y="4656138"/>
          <p14:tracePt t="73314" x="6116638" y="4656138"/>
          <p14:tracePt t="73326" x="6103938" y="4656138"/>
          <p14:tracePt t="73362" x="6078538" y="4656138"/>
          <p14:tracePt t="73378" x="6067425" y="4643438"/>
          <p14:tracePt t="73402" x="6042025" y="4643438"/>
          <p14:tracePt t="73418" x="6016625" y="4630738"/>
          <p14:tracePt t="73434" x="5991225" y="4630738"/>
          <p14:tracePt t="73443" x="5967413" y="4630738"/>
          <p14:tracePt t="73460" x="5954713" y="4630738"/>
          <p14:tracePt t="73460" x="5929313" y="4630738"/>
          <p14:tracePt t="73466" x="5916613" y="4618038"/>
          <p14:tracePt t="73476" x="5867400" y="4592638"/>
          <p14:tracePt t="73482" x="5854700" y="4592638"/>
          <p14:tracePt t="73493" x="5829300" y="4579938"/>
          <p14:tracePt t="73498" x="5778500" y="4579938"/>
          <p14:tracePt t="73510" x="5729288" y="4567238"/>
          <p14:tracePt t="73514" x="5678488" y="4567238"/>
          <p14:tracePt t="73526" x="5616575" y="4543425"/>
          <p14:tracePt t="73530" x="5516563" y="4530725"/>
          <p14:tracePt t="73543" x="5416550" y="4518025"/>
          <p14:tracePt t="73545" x="5329238" y="4518025"/>
          <p14:tracePt t="73560" x="5203825" y="4479925"/>
          <p14:tracePt t="73562" x="5116513" y="4454525"/>
          <p14:tracePt t="73577" x="5003800" y="4430713"/>
          <p14:tracePt t="73578" x="4916488" y="4392613"/>
          <p14:tracePt t="73593" x="4840288" y="4379913"/>
          <p14:tracePt t="73594" x="4716463" y="4341813"/>
          <p14:tracePt t="73610" x="4616450" y="4318000"/>
          <p14:tracePt t="73610" x="4503738" y="4279900"/>
          <p14:tracePt t="73626" x="4403725" y="4254500"/>
          <p14:tracePt t="73627" x="4291013" y="4192588"/>
          <p14:tracePt t="73643" x="4203700" y="4179888"/>
          <p14:tracePt t="73643" x="4140200" y="4129088"/>
          <p14:tracePt t="73650" x="4052888" y="4079875"/>
          <p14:tracePt t="73660" x="4002088" y="4054475"/>
          <p14:tracePt t="73666" x="3927475" y="4017963"/>
          <p14:tracePt t="73676" x="3902075" y="4017963"/>
          <p14:tracePt t="73682" x="3865563" y="3967163"/>
          <p14:tracePt t="73693" x="3827463" y="3954463"/>
          <p14:tracePt t="73698" x="3814763" y="3941763"/>
          <p14:tracePt t="73709" x="3790950" y="3916363"/>
          <p14:tracePt t="73714" x="3765550" y="3905250"/>
          <p14:tracePt t="73726" x="3740150" y="3879850"/>
          <p14:tracePt t="73730" x="3727450" y="3867150"/>
          <p14:tracePt t="73743" x="3727450" y="3854450"/>
          <p14:tracePt t="73745" x="3714750" y="3841750"/>
          <p14:tracePt t="73760" x="3702050" y="3829050"/>
          <p14:tracePt t="73762" x="3678238" y="3803650"/>
          <p14:tracePt t="73776" x="3665538" y="3792538"/>
          <p14:tracePt t="73779" x="3640138" y="3767138"/>
          <p14:tracePt t="73795" x="3614738" y="3729038"/>
          <p14:tracePt t="73810" x="3602038" y="3716338"/>
          <p14:tracePt t="73810" x="3589338" y="3692525"/>
          <p14:tracePt t="73818" x="3565525" y="3667125"/>
          <p14:tracePt t="73827" x="3552825" y="3641725"/>
          <p14:tracePt t="73843" x="3540125" y="3629025"/>
          <p14:tracePt t="73843" x="3502025" y="3603625"/>
          <p14:tracePt t="73860" x="3478213" y="3579813"/>
          <p14:tracePt t="73876" x="3465513" y="3567113"/>
          <p14:tracePt t="73877" x="3465513" y="3541713"/>
          <p14:tracePt t="73882" x="3440113" y="3541713"/>
          <p14:tracePt t="73893" x="3440113" y="3529013"/>
          <p14:tracePt t="73898" x="3414713" y="3503613"/>
          <p14:tracePt t="73914" x="3389313" y="3490913"/>
          <p14:tracePt t="73926" x="3376613" y="3490913"/>
          <p14:tracePt t="73930" x="3365500" y="3467100"/>
          <p14:tracePt t="73943" x="3352800" y="3467100"/>
          <p14:tracePt t="73946" x="3340100" y="3454400"/>
          <p14:tracePt t="73962" x="3327400" y="3454400"/>
          <p14:tracePt t="73978" x="3302000" y="3429000"/>
          <p14:tracePt t="73993" x="3289300" y="3416300"/>
          <p14:tracePt t="74010" x="3276600" y="3416300"/>
          <p14:tracePt t="74058" x="3265488" y="3403600"/>
          <p14:tracePt t="74098" x="3265488" y="3390900"/>
          <p14:tracePt t="74138" x="3252788" y="3390900"/>
          <p14:tracePt t="74210" x="3240088" y="3378200"/>
          <p14:tracePt t="74226" x="3240088" y="3367088"/>
          <p14:tracePt t="74258" x="3227388" y="3367088"/>
          <p14:tracePt t="74770" x="3227388" y="3354388"/>
          <p14:tracePt t="74786" x="3240088" y="3354388"/>
          <p14:tracePt t="74802" x="3252788" y="3354388"/>
          <p14:tracePt t="74810" x="3252788" y="3367088"/>
          <p14:tracePt t="74826" x="3276600" y="3378200"/>
          <p14:tracePt t="74827" x="3276600" y="3390900"/>
          <p14:tracePt t="74843" x="3289300" y="3403600"/>
          <p14:tracePt t="74843" x="3302000" y="3403600"/>
          <p14:tracePt t="74860" x="3314700" y="3403600"/>
          <p14:tracePt t="74882" x="3314700" y="3416300"/>
          <p14:tracePt t="75074" x="3302000" y="3403600"/>
          <p14:tracePt t="75093" x="3289300" y="3378200"/>
          <p14:tracePt t="75098" x="3252788" y="3341688"/>
          <p14:tracePt t="75114" x="3252788" y="3328988"/>
          <p14:tracePt t="75126" x="3227388" y="3316288"/>
          <p14:tracePt t="75130" x="3227388" y="3303588"/>
          <p14:tracePt t="75146" x="3214688" y="3290888"/>
          <p14:tracePt t="76666" x="3201988" y="3290888"/>
          <p14:tracePt t="76738" x="3214688" y="3303588"/>
          <p14:tracePt t="76794" x="3227388" y="3328988"/>
          <p14:tracePt t="76818" x="3240088" y="3328988"/>
          <p14:tracePt t="77074" x="3252788" y="3328988"/>
          <p14:tracePt t="77093" x="3265488" y="3341688"/>
          <p14:tracePt t="77093" x="3289300" y="3378200"/>
          <p14:tracePt t="77113" x="3314700" y="3403600"/>
          <p14:tracePt t="77114" x="3314700" y="3416300"/>
          <p14:tracePt t="77126" x="3340100" y="3441700"/>
          <p14:tracePt t="77130" x="3352800" y="3467100"/>
          <p14:tracePt t="77143" x="3365500" y="3479800"/>
          <p14:tracePt t="77146" x="3365500" y="3516313"/>
          <p14:tracePt t="77159" x="3402013" y="3554413"/>
          <p14:tracePt t="77162" x="3414713" y="3579813"/>
          <p14:tracePt t="77176" x="3440113" y="3590925"/>
          <p14:tracePt t="77179" x="3452813" y="3629025"/>
          <p14:tracePt t="77193" x="3489325" y="3667125"/>
          <p14:tracePt t="77194" x="3489325" y="3679825"/>
          <p14:tracePt t="77209" x="3502025" y="3692525"/>
          <p14:tracePt t="77210" x="3514725" y="3703638"/>
          <p14:tracePt t="77226" x="3540125" y="3754438"/>
          <p14:tracePt t="77243" x="3565525" y="3779838"/>
          <p14:tracePt t="77243" x="3589338" y="3816350"/>
          <p14:tracePt t="77250" x="3602038" y="3816350"/>
          <p14:tracePt t="77259" x="3614738" y="3841750"/>
          <p14:tracePt t="77276" x="3627438" y="3867150"/>
          <p14:tracePt t="77277" x="3652838" y="3879850"/>
          <p14:tracePt t="77282" x="3665538" y="3905250"/>
          <p14:tracePt t="77293" x="3689350" y="3941763"/>
          <p14:tracePt t="77309" x="3727450" y="3967163"/>
          <p14:tracePt t="77314" x="3727450" y="3992563"/>
          <p14:tracePt t="77326" x="3752850" y="4029075"/>
          <p14:tracePt t="77330" x="3765550" y="4041775"/>
          <p14:tracePt t="77343" x="3790950" y="4079875"/>
          <p14:tracePt t="77346" x="3802063" y="4092575"/>
          <p14:tracePt t="77359" x="3827463" y="4117975"/>
          <p14:tracePt t="77362" x="3852863" y="4129088"/>
          <p14:tracePt t="77376" x="3865563" y="4141788"/>
          <p14:tracePt t="77379" x="3865563" y="4154488"/>
          <p14:tracePt t="77409" x="3890963" y="4179888"/>
          <p14:tracePt t="77570" x="3890963" y="4192588"/>
          <p14:tracePt t="77610" x="3890963" y="4205288"/>
          <p14:tracePt t="77626" x="3890963" y="4217988"/>
          <p14:tracePt t="77643" x="3890963" y="4230688"/>
          <p14:tracePt t="77714" x="3890963" y="4241800"/>
          <p14:tracePt t="77738" x="3865563" y="4254500"/>
          <p14:tracePt t="77770" x="3852863" y="4254500"/>
          <p14:tracePt t="77786" x="3840163" y="4254500"/>
          <p14:tracePt t="77802" x="3827463" y="4254500"/>
          <p14:tracePt t="77818" x="3814763" y="4254500"/>
          <p14:tracePt t="77826" x="3802063" y="4254500"/>
          <p14:tracePt t="77843" x="3778250" y="4267200"/>
          <p14:tracePt t="77859" x="3765550" y="4267200"/>
          <p14:tracePt t="77860" x="3752850" y="4267200"/>
          <p14:tracePt t="77866" x="3740150" y="4279900"/>
          <p14:tracePt t="77876" x="3714750" y="4279900"/>
          <p14:tracePt t="77893" x="3714750" y="4292600"/>
          <p14:tracePt t="77898" x="3702050" y="4292600"/>
          <p14:tracePt t="77946" x="3678238" y="4292600"/>
          <p14:tracePt t="77978" x="3665538" y="4292600"/>
          <p14:tracePt t="77994" x="3640138" y="4292600"/>
          <p14:tracePt t="78010" x="3627438" y="4292600"/>
          <p14:tracePt t="78034" x="3614738" y="4305300"/>
          <p14:tracePt t="78082" x="3614738" y="4318000"/>
          <p14:tracePt t="78093" x="3602038" y="4330700"/>
          <p14:tracePt t="78114" x="3578225" y="4330700"/>
          <p14:tracePt t="78138" x="3578225" y="4341813"/>
          <p14:tracePt t="78170" x="3565525" y="4341813"/>
          <p14:tracePt t="78178" x="3552825" y="4354513"/>
          <p14:tracePt t="78194" x="3540125" y="4367213"/>
          <p14:tracePt t="78210" x="3514725" y="4367213"/>
          <p14:tracePt t="78210" x="3502025" y="4367213"/>
          <p14:tracePt t="78226" x="3478213" y="4367213"/>
          <p14:tracePt t="78227" x="3465513" y="4379913"/>
          <p14:tracePt t="78243" x="3440113" y="4392613"/>
          <p14:tracePt t="78243" x="3414713" y="4405313"/>
          <p14:tracePt t="78266" x="3402013" y="4405313"/>
          <p14:tracePt t="78290" x="3389313" y="4405313"/>
          <p14:tracePt t="78309" x="3376613" y="4405313"/>
          <p14:tracePt t="78314" x="3365500" y="4405313"/>
          <p14:tracePt t="78330" x="3352800" y="4405313"/>
          <p14:tracePt t="78346" x="3340100" y="4405313"/>
          <p14:tracePt t="78361" x="3327400" y="4405313"/>
          <p14:tracePt t="78376" x="3302000" y="4405313"/>
          <p14:tracePt t="78379" x="3265488" y="4405313"/>
          <p14:tracePt t="78393" x="3252788" y="4418013"/>
          <p14:tracePt t="78394" x="3214688" y="4418013"/>
          <p14:tracePt t="78410" x="3176588" y="4418013"/>
          <p14:tracePt t="78410" x="3127375" y="4418013"/>
          <p14:tracePt t="78426" x="3076575" y="4418013"/>
          <p14:tracePt t="78427" x="3027363" y="4418013"/>
          <p14:tracePt t="78443" x="3001963" y="4418013"/>
          <p14:tracePt t="78443" x="2963863" y="4418013"/>
          <p14:tracePt t="78459" x="2927350" y="4418013"/>
          <p14:tracePt t="78460" x="2889250" y="4418013"/>
          <p14:tracePt t="78476" x="2863850" y="4418013"/>
          <p14:tracePt t="78477" x="2827338" y="4418013"/>
          <p14:tracePt t="78482" x="2801938" y="4418013"/>
          <p14:tracePt t="78493" x="2776538" y="4418013"/>
          <p14:tracePt t="78498" x="2752725" y="4405313"/>
          <p14:tracePt t="78509" x="2727325" y="4405313"/>
          <p14:tracePt t="78514" x="2701925" y="4405313"/>
          <p14:tracePt t="78526" x="2651125" y="4392613"/>
          <p14:tracePt t="78543" x="2640013" y="4392613"/>
          <p14:tracePt t="78546" x="2614613" y="4379913"/>
          <p14:tracePt t="78559" x="2601913" y="4379913"/>
          <p14:tracePt t="78562" x="2589213" y="4379913"/>
          <p14:tracePt t="78576" x="2551113" y="4354513"/>
          <p14:tracePt t="78593" x="2527300" y="4341813"/>
          <p14:tracePt t="78595" x="2514600" y="4330700"/>
          <p14:tracePt t="78610" x="2501900" y="4318000"/>
          <p14:tracePt t="78626" x="2489200" y="4305300"/>
          <p14:tracePt t="78626" x="2489200" y="4279900"/>
          <p14:tracePt t="78643" x="2476500" y="4267200"/>
          <p14:tracePt t="78647" x="2463800" y="4254500"/>
          <p14:tracePt t="78659" x="2463800" y="4241800"/>
          <p14:tracePt t="78662" x="2463800" y="4230688"/>
          <p14:tracePt t="78676" x="2463800" y="4205288"/>
          <p14:tracePt t="78682" x="2463800" y="4192588"/>
          <p14:tracePt t="78693" x="2463800" y="4179888"/>
          <p14:tracePt t="78709" x="2463800" y="4154488"/>
          <p14:tracePt t="78714" x="2463800" y="4141788"/>
          <p14:tracePt t="78743" x="2463800" y="4117975"/>
          <p14:tracePt t="78759" x="2476500" y="4105275"/>
          <p14:tracePt t="78762" x="2514600" y="4092575"/>
          <p14:tracePt t="78776" x="2589213" y="4067175"/>
          <p14:tracePt t="78779" x="2663825" y="4041775"/>
          <p14:tracePt t="78793" x="2789238" y="4017963"/>
          <p14:tracePt t="78795" x="2852738" y="3992563"/>
          <p14:tracePt t="78809" x="2963863" y="3979863"/>
          <p14:tracePt t="78810" x="3052763" y="3979863"/>
          <p14:tracePt t="78826" x="3114675" y="3967163"/>
          <p14:tracePt t="78826" x="3176588" y="3967163"/>
          <p14:tracePt t="78843" x="3227388" y="3967163"/>
          <p14:tracePt t="78843" x="3276600" y="3967163"/>
          <p14:tracePt t="78859" x="3302000" y="3967163"/>
          <p14:tracePt t="78860" x="3327400" y="3967163"/>
          <p14:tracePt t="78876" x="3376613" y="3979863"/>
          <p14:tracePt t="78876" x="3389313" y="3979863"/>
          <p14:tracePt t="78881" x="3402013" y="3992563"/>
          <p14:tracePt t="78909" x="3440113" y="4029075"/>
          <p14:tracePt t="78910" x="3452813" y="4029075"/>
          <p14:tracePt t="78914" x="3465513" y="4041775"/>
          <p14:tracePt t="78930" x="3465513" y="4067175"/>
          <p14:tracePt t="78946" x="3465513" y="4079875"/>
          <p14:tracePt t="78959" x="3478213" y="4105275"/>
          <p14:tracePt t="78976" x="3478213" y="4117975"/>
          <p14:tracePt t="78979" x="3489325" y="4141788"/>
          <p14:tracePt t="78993" x="3489325" y="4154488"/>
          <p14:tracePt t="79009" x="3489325" y="4179888"/>
          <p14:tracePt t="79010" x="3489325" y="4192588"/>
          <p14:tracePt t="79026" x="3489325" y="4230688"/>
          <p14:tracePt t="79028" x="3489325" y="4241800"/>
          <p14:tracePt t="79042" x="3489325" y="4267200"/>
          <p14:tracePt t="79045" x="3489325" y="4292600"/>
          <p14:tracePt t="79059" x="3489325" y="4318000"/>
          <p14:tracePt t="79062" x="3489325" y="4354513"/>
          <p14:tracePt t="79076" x="3489325" y="4367213"/>
          <p14:tracePt t="79076" x="3489325" y="4405313"/>
          <p14:tracePt t="79093" x="3489325" y="4430713"/>
          <p14:tracePt t="79093" x="3502025" y="4479925"/>
          <p14:tracePt t="79098" x="3514725" y="4492625"/>
          <p14:tracePt t="79114" x="3578225" y="4530725"/>
          <p14:tracePt t="79116" x="3652838" y="4567238"/>
          <p14:tracePt t="79126" x="3802063" y="4605338"/>
          <p14:tracePt t="79129" x="3940175" y="4630738"/>
          <p14:tracePt t="79142" x="4114800" y="4667250"/>
          <p14:tracePt t="79145" x="4303713" y="4679950"/>
          <p14:tracePt t="79159" x="4616450" y="4718050"/>
          <p14:tracePt t="79162" x="4940300" y="4730750"/>
          <p14:tracePt t="79176" x="5203825" y="4768850"/>
          <p14:tracePt t="79179" x="5454650" y="4768850"/>
          <p14:tracePt t="79193" x="5616575" y="4792663"/>
          <p14:tracePt t="79195" x="5803900" y="4805363"/>
          <p14:tracePt t="79209" x="5929313" y="4843463"/>
          <p14:tracePt t="79210" x="6003925" y="4843463"/>
          <p14:tracePt t="79226" x="6054725" y="4843463"/>
          <p14:tracePt t="79226" x="6091238" y="4843463"/>
          <p14:tracePt t="79243" x="6116638" y="4868863"/>
          <p14:tracePt t="79243" x="6129338" y="4868863"/>
          <p14:tracePt t="79259" x="6142038" y="4868863"/>
          <p14:tracePt t="79282" x="6154738" y="4868863"/>
          <p14:tracePt t="79385" x="6129338" y="4868863"/>
          <p14:tracePt t="79394" x="6091238" y="4868863"/>
          <p14:tracePt t="79409" x="6067425" y="4868863"/>
          <p14:tracePt t="79410" x="6042025" y="4868863"/>
          <p14:tracePt t="79426" x="6016625" y="4868863"/>
          <p14:tracePt t="79426" x="5967413" y="4868863"/>
          <p14:tracePt t="79443" x="5929313" y="4868863"/>
          <p14:tracePt t="79443" x="5903913" y="4868863"/>
          <p14:tracePt t="79459" x="5842000" y="4868863"/>
          <p14:tracePt t="79460" x="5803900" y="4868863"/>
          <p14:tracePt t="79476" x="5754688" y="4868863"/>
          <p14:tracePt t="79476" x="5729288" y="4868863"/>
          <p14:tracePt t="79482" x="5703888" y="4868863"/>
          <p14:tracePt t="79493" x="5654675" y="4868863"/>
          <p14:tracePt t="79498" x="5616575" y="4856163"/>
          <p14:tracePt t="79509" x="5554663" y="4843463"/>
          <p14:tracePt t="79514" x="5516563" y="4843463"/>
          <p14:tracePt t="79526" x="5454650" y="4830763"/>
          <p14:tracePt t="79530" x="5416550" y="4830763"/>
          <p14:tracePt t="79543" x="5391150" y="4818063"/>
          <p14:tracePt t="79545" x="5365750" y="4818063"/>
          <p14:tracePt t="79559" x="5341938" y="4805363"/>
          <p14:tracePt t="79642" x="5341938" y="4792663"/>
          <p14:tracePt t="79666" x="5365750" y="4792663"/>
          <p14:tracePt t="79676" x="5403850" y="4792663"/>
          <p14:tracePt t="79682" x="5454650" y="4792663"/>
          <p14:tracePt t="79693" x="5503863" y="4792663"/>
          <p14:tracePt t="79698" x="5541963" y="4792663"/>
          <p14:tracePt t="79709" x="5565775" y="4768850"/>
          <p14:tracePt t="79714" x="5603875" y="4768850"/>
          <p14:tracePt t="79726" x="5654675" y="4768850"/>
          <p14:tracePt t="79729" x="5703888" y="4768850"/>
          <p14:tracePt t="79743" x="5754688" y="4756150"/>
          <p14:tracePt t="79745" x="5816600" y="4743450"/>
          <p14:tracePt t="79759" x="5867400" y="4718050"/>
          <p14:tracePt t="79762" x="5954713" y="4705350"/>
          <p14:tracePt t="79776" x="6067425" y="4692650"/>
          <p14:tracePt t="79779" x="6129338" y="4679950"/>
          <p14:tracePt t="79792" x="6242050" y="4656138"/>
          <p14:tracePt t="79795" x="6291263" y="4656138"/>
          <p14:tracePt t="79809" x="6316663" y="4643438"/>
          <p14:tracePt t="79826" x="6329363" y="4630738"/>
          <p14:tracePt t="79866" x="6342063" y="4618038"/>
          <p14:tracePt t="79882" x="6342063" y="4605338"/>
          <p14:tracePt t="79893" x="6316663" y="4592638"/>
          <p14:tracePt t="79898" x="6291263" y="4554538"/>
          <p14:tracePt t="79909" x="6267450" y="4543425"/>
          <p14:tracePt t="79914" x="6229350" y="4518025"/>
          <p14:tracePt t="79926" x="6180138" y="4492625"/>
          <p14:tracePt t="79930" x="6129338" y="4454525"/>
          <p14:tracePt t="79942" x="6091238" y="4443413"/>
          <p14:tracePt t="79945" x="6029325" y="4405313"/>
          <p14:tracePt t="79959" x="5978525" y="4379913"/>
          <p14:tracePt t="79962" x="5942013" y="4379913"/>
          <p14:tracePt t="79976" x="5891213" y="4354513"/>
          <p14:tracePt t="79978" x="5803900" y="4318000"/>
          <p14:tracePt t="79993" x="5741988" y="4267200"/>
          <p14:tracePt t="79995" x="5665788" y="4254500"/>
          <p14:tracePt t="80009" x="5578475" y="4230688"/>
          <p14:tracePt t="80010" x="5491163" y="4205288"/>
          <p14:tracePt t="80026" x="5416550" y="4192588"/>
          <p14:tracePt t="80026" x="5365750" y="4167188"/>
          <p14:tracePt t="80042" x="5303838" y="4167188"/>
          <p14:tracePt t="80045" x="5265738" y="4154488"/>
          <p14:tracePt t="80059" x="5241925" y="4154488"/>
          <p14:tracePt t="80060" x="5229225" y="4154488"/>
          <p14:tracePt t="80076" x="5216525" y="4154488"/>
          <p14:tracePt t="80082" x="5203825" y="4167188"/>
          <p14:tracePt t="80093" x="5165725" y="4205288"/>
          <p14:tracePt t="80098" x="5165725" y="4230688"/>
          <p14:tracePt t="80113" x="5141913" y="4254500"/>
          <p14:tracePt t="80115" x="5116513" y="4305300"/>
          <p14:tracePt t="80126" x="5116513" y="4318000"/>
          <p14:tracePt t="80129" x="5091113" y="4367213"/>
          <p14:tracePt t="80143" x="5091113" y="4379913"/>
          <p14:tracePt t="80145" x="5078413" y="4405313"/>
          <p14:tracePt t="80159" x="5078413" y="4418013"/>
          <p14:tracePt t="80162" x="5078413" y="4443413"/>
          <p14:tracePt t="80176" x="5078413" y="4454525"/>
          <p14:tracePt t="80178" x="5078413" y="4479925"/>
          <p14:tracePt t="80192" x="5078413" y="4492625"/>
          <p14:tracePt t="80195" x="5078413" y="4518025"/>
          <p14:tracePt t="80209" x="5091113" y="4554538"/>
          <p14:tracePt t="80212" x="5129213" y="4579938"/>
          <p14:tracePt t="80226" x="5129213" y="4592638"/>
          <p14:tracePt t="80226" x="5141913" y="4605338"/>
          <p14:tracePt t="80242" x="5165725" y="4630738"/>
          <p14:tracePt t="80245" x="5178425" y="4630738"/>
          <p14:tracePt t="80259" x="5203825" y="4656138"/>
          <p14:tracePt t="80261" x="5229225" y="4667250"/>
          <p14:tracePt t="80276" x="5265738" y="4667250"/>
          <p14:tracePt t="80276" x="5303838" y="4679950"/>
          <p14:tracePt t="80293" x="5329238" y="4679950"/>
          <p14:tracePt t="80298" x="5353050" y="4679950"/>
          <p14:tracePt t="80309" x="5365750" y="4679950"/>
          <p14:tracePt t="80326" x="5391150" y="4679950"/>
          <p14:tracePt t="80345" x="5403850" y="4679950"/>
          <p14:tracePt t="84162" x="5416550" y="4679950"/>
          <p14:tracePt t="84175" x="5403850" y="4656138"/>
          <p14:tracePt t="84178" x="5341938" y="4605338"/>
          <p14:tracePt t="84192" x="5303838" y="4592638"/>
          <p14:tracePt t="84195" x="5253038" y="4543425"/>
          <p14:tracePt t="84209" x="5178425" y="4479925"/>
          <p14:tracePt t="84211" x="5078413" y="4405313"/>
          <p14:tracePt t="84226" x="5003800" y="4354513"/>
          <p14:tracePt t="84226" x="4878388" y="4292600"/>
          <p14:tracePt t="84242" x="4778375" y="4217988"/>
          <p14:tracePt t="84243" x="4691063" y="4154488"/>
          <p14:tracePt t="84249" x="4616450" y="4092575"/>
          <p14:tracePt t="84259" x="4527550" y="4029075"/>
          <p14:tracePt t="84275" x="4440238" y="3941763"/>
          <p14:tracePt t="84276" x="4352925" y="3879850"/>
          <p14:tracePt t="84282" x="4314825" y="3829050"/>
          <p14:tracePt t="84292" x="4240213" y="3767138"/>
          <p14:tracePt t="84298" x="4191000" y="3741738"/>
          <p14:tracePt t="84309" x="4127500" y="3692525"/>
          <p14:tracePt t="84314" x="4103688" y="3667125"/>
          <p14:tracePt t="84325" x="4078288" y="3641725"/>
          <p14:tracePt t="84330" x="4052888" y="3616325"/>
          <p14:tracePt t="84342" x="4040188" y="3603625"/>
          <p14:tracePt t="84345" x="4027488" y="3590925"/>
          <p14:tracePt t="84359" x="4027488" y="3579813"/>
          <p14:tracePt t="84362" x="4014788" y="3579813"/>
          <p14:tracePt t="84394" x="4014788" y="3567113"/>
          <p14:tracePt t="84442" x="4002088" y="3554413"/>
          <p14:tracePt t="84459" x="4002088" y="3541713"/>
          <p14:tracePt t="84459" x="3990975" y="3529013"/>
          <p14:tracePt t="84475" x="3978275" y="3529013"/>
          <p14:tracePt t="84492" x="3952875" y="3516313"/>
          <p14:tracePt t="84493" x="3952875" y="3503613"/>
          <p14:tracePt t="84497" x="3927475" y="3490913"/>
          <p14:tracePt t="84509" x="3914775" y="3490913"/>
          <p14:tracePt t="84514" x="3890963" y="3479800"/>
          <p14:tracePt t="84526" x="3852863" y="3467100"/>
          <p14:tracePt t="84530" x="3814763" y="3454400"/>
          <p14:tracePt t="84542" x="3790950" y="3441700"/>
          <p14:tracePt t="84545" x="3752850" y="3441700"/>
          <p14:tracePt t="84559" x="3702050" y="3416300"/>
          <p14:tracePt t="84561" x="3665538" y="3416300"/>
          <p14:tracePt t="84576" x="3640138" y="3403600"/>
          <p14:tracePt t="84578" x="3614738" y="3390900"/>
          <p14:tracePt t="84592" x="3578225" y="3367088"/>
          <p14:tracePt t="84609" x="3540125" y="3354388"/>
          <p14:tracePt t="84611" x="3527425" y="3354388"/>
          <p14:tracePt t="84626" x="3514725" y="3341688"/>
          <p14:tracePt t="84659" x="3489325" y="3328988"/>
          <p14:tracePt t="84681" x="3478213" y="3316288"/>
          <p14:tracePt t="84692" x="3465513" y="3316288"/>
          <p14:tracePt t="84698" x="3452813" y="3303588"/>
          <p14:tracePt t="84709" x="3440113" y="3303588"/>
          <p14:tracePt t="84730" x="3414713" y="3290888"/>
          <p14:tracePt t="84745" x="3389313" y="3278188"/>
          <p14:tracePt t="84761" x="3376613" y="3267075"/>
          <p14:tracePt t="84776" x="3365500" y="3267075"/>
          <p14:tracePt t="84778" x="3365500" y="3254375"/>
          <p14:tracePt t="84826" x="3352800" y="3254375"/>
          <p14:tracePt t="85778" x="3365500" y="3267075"/>
          <p14:tracePt t="85792" x="3376613" y="3278188"/>
          <p14:tracePt t="85795" x="3414713" y="3303588"/>
          <p14:tracePt t="85809" x="3440113" y="3316288"/>
          <p14:tracePt t="85810" x="3440113" y="3328988"/>
          <p14:tracePt t="85826" x="3465513" y="3341688"/>
          <p14:tracePt t="85826" x="3478213" y="3367088"/>
          <p14:tracePt t="85842" x="3502025" y="3378200"/>
          <p14:tracePt t="85843" x="3514725" y="3403600"/>
          <p14:tracePt t="85859" x="3527425" y="3403600"/>
          <p14:tracePt t="85859" x="3527425" y="3416300"/>
          <p14:tracePt t="85875" x="3552825" y="3429000"/>
          <p14:tracePt t="85876" x="3552825" y="3454400"/>
          <p14:tracePt t="85882" x="3578225" y="3467100"/>
          <p14:tracePt t="85892" x="3589338" y="3479800"/>
          <p14:tracePt t="85898" x="3602038" y="3490913"/>
          <p14:tracePt t="85909" x="3627438" y="3529013"/>
          <p14:tracePt t="85914" x="3640138" y="3541713"/>
          <p14:tracePt t="85925" x="3652838" y="3554413"/>
          <p14:tracePt t="85930" x="3665538" y="3567113"/>
          <p14:tracePt t="85942" x="3689350" y="3616325"/>
          <p14:tracePt t="85945" x="3702050" y="3629025"/>
          <p14:tracePt t="85959" x="3714750" y="3641725"/>
          <p14:tracePt t="85961" x="3727450" y="3679825"/>
          <p14:tracePt t="85975" x="3740150" y="3679825"/>
          <p14:tracePt t="85978" x="3765550" y="3716338"/>
          <p14:tracePt t="85992" x="3778250" y="3729038"/>
          <p14:tracePt t="85994" x="3827463" y="3779838"/>
          <p14:tracePt t="86009" x="3865563" y="3816350"/>
          <p14:tracePt t="86009" x="3902075" y="3841750"/>
          <p14:tracePt t="86026" x="3940175" y="3879850"/>
          <p14:tracePt t="86042" x="3952875" y="3892550"/>
          <p14:tracePt t="86044" x="3978275" y="3916363"/>
          <p14:tracePt t="86059" x="3990975" y="3941763"/>
          <p14:tracePt t="86061" x="4052888" y="3967163"/>
          <p14:tracePt t="86075" x="4078288" y="3992563"/>
          <p14:tracePt t="86079" x="4114800" y="4029075"/>
          <p14:tracePt t="86081" x="4178300" y="4067175"/>
          <p14:tracePt t="86092" x="4203700" y="4092575"/>
          <p14:tracePt t="86099" x="4227513" y="4129088"/>
          <p14:tracePt t="86113" x="4340225" y="4179888"/>
          <p14:tracePt t="86115" x="4403725" y="4205288"/>
          <p14:tracePt t="86122" x="4452938" y="4241800"/>
          <p14:tracePt t="86142" x="4516438" y="4279900"/>
          <p14:tracePt t="86142" x="4565650" y="4318000"/>
          <p14:tracePt t="86145" x="4603750" y="4341813"/>
          <p14:tracePt t="86158" x="4652963" y="4379913"/>
          <p14:tracePt t="86161" x="4716463" y="4418013"/>
          <p14:tracePt t="86175" x="4765675" y="4430713"/>
          <p14:tracePt t="86177" x="4791075" y="4430713"/>
          <p14:tracePt t="86192" x="4865688" y="4454525"/>
          <p14:tracePt t="86194" x="4891088" y="4479925"/>
          <p14:tracePt t="86208" x="4916488" y="4479925"/>
          <p14:tracePt t="86209" x="4940300" y="4479925"/>
          <p14:tracePt t="86225" x="4965700" y="4492625"/>
          <p14:tracePt t="86226" x="4991100" y="4492625"/>
          <p14:tracePt t="86242" x="5003800" y="4518025"/>
          <p14:tracePt t="86394" x="4991100" y="4518025"/>
          <p14:tracePt t="86409" x="4965700" y="4518025"/>
          <p14:tracePt t="86410" x="4953000" y="4518025"/>
          <p14:tracePt t="86426" x="4929188" y="4505325"/>
          <p14:tracePt t="86426" x="4903788" y="4505325"/>
          <p14:tracePt t="86442" x="4865688" y="4492625"/>
          <p14:tracePt t="86443" x="4803775" y="4467225"/>
          <p14:tracePt t="86459" x="4765675" y="4467225"/>
          <p14:tracePt t="86459" x="4703763" y="4467225"/>
          <p14:tracePt t="86475" x="4665663" y="4454525"/>
          <p14:tracePt t="86476" x="4591050" y="4443413"/>
          <p14:tracePt t="86481" x="4516438" y="4418013"/>
          <p14:tracePt t="86492" x="4416425" y="4392613"/>
          <p14:tracePt t="86498" x="4352925" y="4379913"/>
          <p14:tracePt t="86509" x="4265613" y="4379913"/>
          <p14:tracePt t="86514" x="4178300" y="4354513"/>
          <p14:tracePt t="86525" x="4090988" y="4341813"/>
          <p14:tracePt t="86530" x="4002088" y="4330700"/>
          <p14:tracePt t="86542" x="3927475" y="4318000"/>
          <p14:tracePt t="86545" x="3865563" y="4318000"/>
          <p14:tracePt t="86559" x="3802063" y="4292600"/>
          <p14:tracePt t="86561" x="3765550" y="4279900"/>
          <p14:tracePt t="86575" x="3752850" y="4279900"/>
          <p14:tracePt t="86578" x="3714750" y="4279900"/>
          <p14:tracePt t="86592" x="3678238" y="4279900"/>
          <p14:tracePt t="86595" x="3640138" y="4279900"/>
          <p14:tracePt t="86609" x="3589338" y="4279900"/>
          <p14:tracePt t="86611" x="3552825" y="4279900"/>
          <p14:tracePt t="86625" x="3502025" y="4279900"/>
          <p14:tracePt t="86626" x="3465513" y="4279900"/>
          <p14:tracePt t="86642" x="3452813" y="4279900"/>
          <p14:tracePt t="86643" x="3414713" y="4279900"/>
          <p14:tracePt t="86659" x="3365500" y="4279900"/>
          <p14:tracePt t="86659" x="3327400" y="4279900"/>
          <p14:tracePt t="86675" x="3276600" y="4292600"/>
          <p14:tracePt t="86676" x="3252788" y="4292600"/>
          <p14:tracePt t="86682" x="3189288" y="4292600"/>
          <p14:tracePt t="86692" x="3101975" y="4292600"/>
          <p14:tracePt t="86709" x="3040063" y="4292600"/>
          <p14:tracePt t="86709" x="2963863" y="4292600"/>
          <p14:tracePt t="86714" x="2876550" y="4292600"/>
          <p14:tracePt t="86725" x="2814638" y="4292600"/>
          <p14:tracePt t="86729" x="2740025" y="4305300"/>
          <p14:tracePt t="86742" x="2676525" y="4318000"/>
          <p14:tracePt t="86745" x="2576513" y="4318000"/>
          <p14:tracePt t="86759" x="2489200" y="4341813"/>
          <p14:tracePt t="86761" x="2389188" y="4354513"/>
          <p14:tracePt t="86775" x="2301875" y="4354513"/>
          <p14:tracePt t="86778" x="2201863" y="4354513"/>
          <p14:tracePt t="86792" x="2089150" y="4354513"/>
          <p14:tracePt t="86794" x="2001838" y="4354513"/>
          <p14:tracePt t="86809" x="1938338" y="4354513"/>
          <p14:tracePt t="86811" x="1863725" y="4354513"/>
          <p14:tracePt t="86826" x="1825625" y="4354513"/>
          <p14:tracePt t="86828" x="1789113" y="4354513"/>
          <p14:tracePt t="86842" x="1776413" y="4367213"/>
          <p14:tracePt t="86843" x="1751013" y="4367213"/>
          <p14:tracePt t="86859" x="1725613" y="4367213"/>
          <p14:tracePt t="86930" x="1763713" y="4405313"/>
          <p14:tracePt t="86942" x="1838325" y="4418013"/>
          <p14:tracePt t="86945" x="1914525" y="4418013"/>
          <p14:tracePt t="86959" x="1976438" y="4418013"/>
          <p14:tracePt t="86961" x="2101850" y="4454525"/>
          <p14:tracePt t="86975" x="2214563" y="4467225"/>
          <p14:tracePt t="86978" x="2376488" y="4492625"/>
          <p14:tracePt t="86992" x="2601913" y="4543425"/>
          <p14:tracePt t="86994" x="2752725" y="4543425"/>
          <p14:tracePt t="87009" x="2963863" y="4543425"/>
          <p14:tracePt t="87010" x="3114675" y="4543425"/>
          <p14:tracePt t="87026" x="3352800" y="4543425"/>
          <p14:tracePt t="87026" x="3527425" y="4543425"/>
          <p14:tracePt t="87042" x="3702050" y="4543425"/>
          <p14:tracePt t="87044" x="3878263" y="4543425"/>
          <p14:tracePt t="87059" x="4040188" y="4543425"/>
          <p14:tracePt t="87061" x="4178300" y="4543425"/>
          <p14:tracePt t="87075" x="4252913" y="4543425"/>
          <p14:tracePt t="87076" x="4352925" y="4543425"/>
          <p14:tracePt t="87092" x="4416425" y="4543425"/>
          <p14:tracePt t="87093" x="4478338" y="4543425"/>
          <p14:tracePt t="87097" x="4540250" y="4543425"/>
          <p14:tracePt t="87113" x="4578350" y="4543425"/>
          <p14:tracePt t="87119" x="4627563" y="4543425"/>
          <p14:tracePt t="87125" x="4652963" y="4543425"/>
          <p14:tracePt t="87129" x="4691063" y="4543425"/>
          <p14:tracePt t="87142" x="4727575" y="4543425"/>
          <p14:tracePt t="87159" x="4752975" y="4543425"/>
          <p14:tracePt t="87161" x="4778375" y="4543425"/>
          <p14:tracePt t="87178" x="4816475" y="4530725"/>
          <p14:tracePt t="87192" x="4840288" y="4530725"/>
          <p14:tracePt t="87194" x="4865688" y="4530725"/>
          <p14:tracePt t="87209" x="4916488" y="4518025"/>
          <p14:tracePt t="87210" x="4965700" y="4492625"/>
          <p14:tracePt t="87225" x="4991100" y="4479925"/>
          <p14:tracePt t="87226" x="5040313" y="4479925"/>
          <p14:tracePt t="87242" x="5103813" y="4479925"/>
          <p14:tracePt t="87242" x="5153025" y="4479925"/>
          <p14:tracePt t="87259" x="5178425" y="4479925"/>
          <p14:tracePt t="87259" x="5216525" y="4479925"/>
          <p14:tracePt t="87275" x="5253038" y="4479925"/>
          <p14:tracePt t="87276" x="5291138" y="4479925"/>
          <p14:tracePt t="87292" x="5329238" y="4479925"/>
          <p14:tracePt t="87293" x="5365750" y="4479925"/>
          <p14:tracePt t="87297" x="5378450" y="4479925"/>
          <p14:tracePt t="87309" x="5403850" y="4479925"/>
          <p14:tracePt t="87314" x="5429250" y="4479925"/>
          <p14:tracePt t="87325" x="5454650" y="4479925"/>
          <p14:tracePt t="87330" x="5478463" y="4479925"/>
          <p14:tracePt t="87342" x="5491163" y="4479925"/>
          <p14:tracePt t="87345" x="5516563" y="4479925"/>
          <p14:tracePt t="87359" x="5541963" y="4479925"/>
          <p14:tracePt t="87361" x="5578475" y="4479925"/>
          <p14:tracePt t="87375" x="5603875" y="4479925"/>
          <p14:tracePt t="87378" x="5641975" y="4479925"/>
          <p14:tracePt t="87392" x="5678488" y="4479925"/>
          <p14:tracePt t="87395" x="5703888" y="4479925"/>
          <p14:tracePt t="87409" x="5716588" y="4479925"/>
          <p14:tracePt t="87410" x="5729288" y="4479925"/>
          <p14:tracePt t="87426" x="5754688" y="4479925"/>
          <p14:tracePt t="87426" x="5767388" y="4479925"/>
          <p14:tracePt t="87459" x="5778500" y="4479925"/>
          <p14:tracePt t="87459" x="5791200" y="4479925"/>
          <p14:tracePt t="87475" x="5803900" y="4479925"/>
          <p14:tracePt t="87476" x="5829300" y="4479925"/>
          <p14:tracePt t="87492" x="5842000" y="4479925"/>
          <p14:tracePt t="87509" x="5854700" y="4467225"/>
          <p14:tracePt t="89034" x="5854700" y="4479925"/>
          <p14:tracePt t="89058" x="5854700" y="4492625"/>
          <p14:tracePt t="89146" x="5842000" y="4492625"/>
          <p14:tracePt t="89162" x="5842000" y="4505325"/>
          <p14:tracePt t="89175" x="5842000" y="4518025"/>
          <p14:tracePt t="89178" x="5842000" y="4554538"/>
          <p14:tracePt t="89192" x="5829300" y="4579938"/>
          <p14:tracePt t="89194" x="5829300" y="4618038"/>
          <p14:tracePt t="89208" x="5829300" y="4667250"/>
          <p14:tracePt t="89209" x="5829300" y="4705350"/>
          <p14:tracePt t="89226" x="5829300" y="4718050"/>
          <p14:tracePt t="89226" x="5854700" y="4779963"/>
          <p14:tracePt t="89242" x="5867400" y="4805363"/>
          <p14:tracePt t="89244" x="5878513" y="4830763"/>
          <p14:tracePt t="89259" x="5903913" y="4868863"/>
          <p14:tracePt t="89275" x="5903913" y="4879975"/>
          <p14:tracePt t="89292" x="5903913" y="4892675"/>
          <p14:tracePt t="89309" x="5916613" y="4905375"/>
          <p14:tracePt t="89342" x="5929313" y="4918075"/>
          <p14:tracePt t="89362" x="5929313" y="4930775"/>
          <p14:tracePt t="89375" x="5929313" y="4943475"/>
          <p14:tracePt t="89402" x="5929313" y="4968875"/>
          <p14:tracePt t="89418" x="5929313" y="4981575"/>
          <p14:tracePt t="89434" x="5929313" y="5005388"/>
          <p14:tracePt t="89450" x="5929313" y="5018088"/>
          <p14:tracePt t="89458" x="5929313" y="5043488"/>
          <p14:tracePt t="89475" x="5929313" y="5056188"/>
          <p14:tracePt t="89482" x="5929313" y="5081588"/>
          <p14:tracePt t="89509" x="5929313" y="5092700"/>
          <p14:tracePt t="89513" x="5929313" y="5118100"/>
          <p14:tracePt t="89542" x="5929313" y="5130800"/>
          <p14:tracePt t="89545" x="5929313" y="5143500"/>
          <p14:tracePt t="89562" x="5929313" y="5156200"/>
          <p14:tracePt t="89575" x="5929313" y="5168900"/>
          <p14:tracePt t="89592" x="5929313" y="5181600"/>
          <p14:tracePt t="89595" x="5916613" y="5194300"/>
          <p14:tracePt t="89611" x="5916613" y="5205413"/>
          <p14:tracePt t="89625" x="5916613" y="5218113"/>
          <p14:tracePt t="89642" x="5891213" y="5230813"/>
          <p14:tracePt t="89642" x="5891213" y="5256213"/>
          <p14:tracePt t="89658" x="5878513" y="5268913"/>
          <p14:tracePt t="89659" x="5878513" y="5294313"/>
          <p14:tracePt t="89675" x="5867400" y="5305425"/>
          <p14:tracePt t="89676" x="5867400" y="5318125"/>
          <p14:tracePt t="89682" x="5867400" y="5343525"/>
          <p14:tracePt t="89692" x="5854700" y="5356225"/>
          <p14:tracePt t="89698" x="5854700" y="5368925"/>
          <p14:tracePt t="89725" x="5854700" y="5381625"/>
          <p14:tracePt t="89726" x="5842000" y="5381625"/>
          <p14:tracePt t="89742" x="5842000" y="5394325"/>
          <p14:tracePt t="89745" x="5842000" y="5407025"/>
          <p14:tracePt t="89761" x="5842000" y="5418138"/>
          <p14:tracePt t="89970" x="5842000" y="5443538"/>
          <p14:tracePt t="89992" x="5842000" y="5456238"/>
          <p14:tracePt t="90008" x="5842000" y="5481638"/>
          <p14:tracePt t="90009" x="5842000" y="5494338"/>
          <p14:tracePt t="90025" x="5829300" y="5507038"/>
          <p14:tracePt t="90026" x="5829300" y="5518150"/>
          <p14:tracePt t="90042" x="5829300" y="5530850"/>
          <p14:tracePt t="90042" x="5829300" y="5556250"/>
          <p14:tracePt t="90058" x="5829300" y="5568950"/>
          <p14:tracePt t="90075" x="5816600" y="5581650"/>
          <p14:tracePt t="90130" x="5816600" y="5594350"/>
          <p14:tracePt t="90146" x="5816600" y="5607050"/>
          <p14:tracePt t="90570" x="5816600" y="5619750"/>
          <p14:tracePt t="90634" x="5803900" y="5619750"/>
          <p14:tracePt t="90746" x="5803900" y="5607050"/>
          <p14:tracePt t="90758" x="5803900" y="5594350"/>
          <p14:tracePt t="90761" x="5816600" y="5581650"/>
          <p14:tracePt t="90775" x="5854700" y="5543550"/>
          <p14:tracePt t="90778" x="5878513" y="5518150"/>
          <p14:tracePt t="90792" x="5891213" y="5494338"/>
          <p14:tracePt t="90794" x="5929313" y="5456238"/>
          <p14:tracePt t="90808" x="5942013" y="5443538"/>
          <p14:tracePt t="90811" x="5967413" y="5418138"/>
          <p14:tracePt t="90825" x="5991225" y="5418138"/>
          <p14:tracePt t="90826" x="6003925" y="5407025"/>
          <p14:tracePt t="91058" x="5991225" y="5407025"/>
          <p14:tracePt t="91082" x="5978525" y="5407025"/>
          <p14:tracePt t="91097" x="5967413" y="5407025"/>
          <p14:tracePt t="91130" x="5954713" y="5418138"/>
          <p14:tracePt t="91201" x="5929313" y="5430838"/>
          <p14:tracePt t="91241" x="5916613" y="5430838"/>
          <p14:tracePt t="91338" x="5891213" y="5430838"/>
          <p14:tracePt t="91361" x="5878513" y="5430838"/>
          <p14:tracePt t="91378" x="5867400" y="5443538"/>
          <p14:tracePt t="91394" x="5854700" y="5443538"/>
          <p14:tracePt t="91434" x="5842000" y="5443538"/>
          <p14:tracePt t="91450" x="5842000" y="5456238"/>
          <p14:tracePt t="91474" x="5816600" y="5456238"/>
          <p14:tracePt t="91498" x="5803900" y="5468938"/>
          <p14:tracePt t="91578" x="5791200" y="5468938"/>
          <p14:tracePt t="91592" x="5767388" y="5468938"/>
          <p14:tracePt t="91608" x="5741988" y="5468938"/>
          <p14:tracePt t="91610" x="5716588" y="5481638"/>
          <p14:tracePt t="91625" x="5716588" y="5494338"/>
          <p14:tracePt t="91642" x="5703888" y="5494338"/>
          <p14:tracePt t="91674" x="5691188" y="5494338"/>
          <p14:tracePt t="91692" x="5691188" y="5507038"/>
          <p14:tracePt t="91810" x="5678488" y="5507038"/>
          <p14:tracePt t="91825" x="5665788" y="5507038"/>
          <p14:tracePt t="91842" x="5654675" y="5518150"/>
          <p14:tracePt t="91906" x="5654675" y="5530850"/>
          <p14:tracePt t="93218" x="5641975" y="5530850"/>
          <p14:tracePt t="93258" x="5616575" y="5530850"/>
          <p14:tracePt t="93275" x="5603875" y="5530850"/>
          <p14:tracePt t="93292" x="5591175" y="5543550"/>
          <p14:tracePt t="93314" x="5565775" y="5543550"/>
          <p14:tracePt t="93498" x="5554663" y="5556250"/>
          <p14:tracePt t="93530" x="5541963" y="5568950"/>
          <p14:tracePt t="94010" x="5529263" y="5568950"/>
          <p14:tracePt t="94025" x="5529263" y="5581650"/>
          <p14:tracePt t="94042" x="5516563" y="5581650"/>
          <p14:tracePt t="94058" x="5516563" y="5594350"/>
          <p14:tracePt t="94146" x="5516563" y="5607050"/>
          <p14:tracePt t="94158" x="5516563" y="5619750"/>
          <p14:tracePt t="94161" x="5503863" y="5619750"/>
          <p14:tracePt t="94191" x="5491163" y="5630863"/>
          <p14:tracePt t="94210" x="5478463" y="5643563"/>
          <p14:tracePt t="94225" x="5465763" y="5656263"/>
          <p14:tracePt t="94241" x="5454650" y="5656263"/>
          <p14:tracePt t="94258" x="5429250" y="5656263"/>
          <p14:tracePt t="94259" x="5403850" y="5681663"/>
          <p14:tracePt t="94275" x="5391150" y="5681663"/>
          <p14:tracePt t="94275" x="5365750" y="5681663"/>
          <p14:tracePt t="94291" x="5341938" y="5681663"/>
          <p14:tracePt t="94292" x="5329238" y="5681663"/>
          <p14:tracePt t="94297" x="5303838" y="5681663"/>
          <p14:tracePt t="94308" x="5291138" y="5681663"/>
          <p14:tracePt t="94325" x="5253038" y="5681663"/>
          <p14:tracePt t="94326" x="5241925" y="5681663"/>
          <p14:tracePt t="94341" x="5216525" y="5681663"/>
          <p14:tracePt t="94345" x="5191125" y="5694363"/>
          <p14:tracePt t="94358" x="5178425" y="5694363"/>
          <p14:tracePt t="94361" x="5153025" y="5694363"/>
          <p14:tracePt t="94375" x="5129213" y="5694363"/>
          <p14:tracePt t="94377" x="5116513" y="5694363"/>
          <p14:tracePt t="94391" x="5091113" y="5694363"/>
          <p14:tracePt t="94394" x="5078413" y="5694363"/>
          <p14:tracePt t="94408" x="5040313" y="5694363"/>
          <p14:tracePt t="94410" x="5029200" y="5694363"/>
          <p14:tracePt t="94425" x="5003800" y="5694363"/>
          <p14:tracePt t="94427" x="4978400" y="5694363"/>
          <p14:tracePt t="94441" x="4940300" y="5694363"/>
          <p14:tracePt t="94442" x="4903788" y="5694363"/>
          <p14:tracePt t="94458" x="4878388" y="5694363"/>
          <p14:tracePt t="94459" x="4840288" y="5694363"/>
          <p14:tracePt t="94475" x="4816475" y="5694363"/>
          <p14:tracePt t="94475" x="4803775" y="5694363"/>
          <p14:tracePt t="94491" x="4791075" y="5694363"/>
          <p14:tracePt t="94492" x="4765675" y="5694363"/>
          <p14:tracePt t="94508" x="4752975" y="5694363"/>
          <p14:tracePt t="94508" x="4740275" y="5694363"/>
          <p14:tracePt t="94525" x="4727575" y="5694363"/>
          <p14:tracePt t="94525" x="4691063" y="5694363"/>
          <p14:tracePt t="94541" x="4665663" y="5694363"/>
          <p14:tracePt t="94545" x="4640263" y="5694363"/>
          <p14:tracePt t="94561" x="4627563" y="5694363"/>
          <p14:tracePt t="94575" x="4603750" y="5694363"/>
          <p14:tracePt t="94593" x="4578350" y="5694363"/>
          <p14:tracePt t="94610" x="4565650" y="5694363"/>
          <p14:tracePt t="94625" x="4552950" y="5694363"/>
          <p14:tracePt t="94666" x="4540250" y="5694363"/>
          <p14:tracePt t="94722" x="4527550" y="5694363"/>
          <p14:tracePt t="94746" x="4516438" y="5694363"/>
          <p14:tracePt t="94826" x="4503738" y="5681663"/>
          <p14:tracePt t="94858" x="4491038" y="5668963"/>
          <p14:tracePt t="94875" x="4478338" y="5668963"/>
          <p14:tracePt t="94891" x="4465638" y="5668963"/>
          <p14:tracePt t="94892" x="4452938" y="5643563"/>
          <p14:tracePt t="94908" x="4440238" y="5643563"/>
          <p14:tracePt t="94925" x="4427538" y="5630863"/>
          <p14:tracePt t="94925" x="4416425" y="5630863"/>
          <p14:tracePt t="94930" x="4391025" y="5607050"/>
          <p14:tracePt t="94945" x="4365625" y="5594350"/>
          <p14:tracePt t="94958" x="4352925" y="5594350"/>
          <p14:tracePt t="94961" x="4340225" y="5581650"/>
          <p14:tracePt t="94975" x="4303713" y="5568950"/>
          <p14:tracePt t="94991" x="4291013" y="5556250"/>
          <p14:tracePt t="95008" x="4278313" y="5556250"/>
          <p14:tracePt t="95010" x="4265613" y="5543550"/>
          <p14:tracePt t="95066" x="4240213" y="5530850"/>
          <p14:tracePt t="95954" x="4240213" y="5518150"/>
          <p14:tracePt t="96058" x="4240213" y="5507038"/>
          <p14:tracePt t="98874" x="4252913" y="5507038"/>
          <p14:tracePt t="98891" x="4265613" y="5507038"/>
          <p14:tracePt t="98892" x="4278313" y="5507038"/>
          <p14:tracePt t="98908" x="4314825" y="5518150"/>
          <p14:tracePt t="98937" x="4327525" y="5530850"/>
          <p14:tracePt t="98958" x="4340225" y="5530850"/>
          <p14:tracePt t="98961" x="4340225" y="5543550"/>
          <p14:tracePt t="98991" x="4365625" y="5556250"/>
          <p14:tracePt t="98994" x="4378325" y="5556250"/>
          <p14:tracePt t="99010" x="4391025" y="5556250"/>
          <p14:tracePt t="99058" x="4403725" y="5556250"/>
          <p14:tracePt t="99082" x="4416425" y="5556250"/>
          <p14:tracePt t="99091" x="4427538" y="5556250"/>
          <p14:tracePt t="99113" x="4465638" y="5556250"/>
          <p14:tracePt t="99124" x="4478338" y="5556250"/>
          <p14:tracePt t="99141" x="4503738" y="5556250"/>
          <p14:tracePt t="99145" x="4516438" y="5556250"/>
          <p14:tracePt t="99158" x="4540250" y="5556250"/>
          <p14:tracePt t="99161" x="4578350" y="5543550"/>
          <p14:tracePt t="99174" x="4640263" y="5518150"/>
          <p14:tracePt t="99177" x="4665663" y="5518150"/>
          <p14:tracePt t="99191" x="4703763" y="5507038"/>
          <p14:tracePt t="99208" x="4740275" y="5494338"/>
          <p14:tracePt t="99210" x="4765675" y="5481638"/>
          <p14:tracePt t="99224" x="4791075" y="5468938"/>
          <p14:tracePt t="99227" x="4829175" y="5468938"/>
          <p14:tracePt t="99241" x="4852988" y="5468938"/>
          <p14:tracePt t="99242" x="4878388" y="5456238"/>
          <p14:tracePt t="99258" x="4903788" y="5456238"/>
          <p14:tracePt t="99260" x="4916488" y="5456238"/>
          <p14:tracePt t="99274" x="4929188" y="5456238"/>
          <p14:tracePt t="99291" x="4940300" y="5456238"/>
          <p14:tracePt t="99292" x="4953000" y="5430838"/>
          <p14:tracePt t="99308" x="4965700" y="5430838"/>
          <p14:tracePt t="99310" x="4978400" y="5430838"/>
          <p14:tracePt t="99341" x="4991100" y="5430838"/>
          <p14:tracePt t="99342" x="5003800" y="5418138"/>
          <p14:tracePt t="99361" x="5029200" y="5407025"/>
          <p14:tracePt t="99374" x="5053013" y="5394325"/>
          <p14:tracePt t="99377" x="5053013" y="5381625"/>
          <p14:tracePt t="99393" x="5078413" y="5381625"/>
          <p14:tracePt t="99408" x="5091113" y="5381625"/>
          <p14:tracePt t="99410" x="5103813" y="5381625"/>
          <p14:tracePt t="99424" x="5116513" y="5381625"/>
          <p14:tracePt t="99425" x="5116513" y="5368925"/>
          <p14:tracePt t="99442" x="5141913" y="5356225"/>
          <p14:tracePt t="99458" x="5141913" y="5343525"/>
          <p14:tracePt t="99474" x="5153025" y="5343525"/>
          <p14:tracePt t="99491" x="5165725" y="5330825"/>
          <p14:tracePt t="99492" x="5178425" y="5330825"/>
          <p14:tracePt t="99498" x="5178425" y="5318125"/>
          <p14:tracePt t="99508" x="5203825" y="5305425"/>
          <p14:tracePt t="99524" x="5203825" y="5294313"/>
          <p14:tracePt t="99545" x="5216525" y="5281613"/>
          <p14:tracePt t="99586" x="5229225" y="5281613"/>
          <p14:tracePt t="99608" x="5241925" y="5268913"/>
          <p14:tracePt t="99666" x="5253038" y="5256213"/>
          <p14:tracePt t="99681" x="5265738" y="5256213"/>
          <p14:tracePt t="99698" x="5278438" y="5243513"/>
          <p14:tracePt t="99714" x="5291138" y="5230813"/>
          <p14:tracePt t="99737" x="5316538" y="5218113"/>
          <p14:tracePt t="99758" x="5329238" y="5218113"/>
          <p14:tracePt t="99778" x="5353050" y="5205413"/>
          <p14:tracePt t="99802" x="5365750" y="5194300"/>
          <p14:tracePt t="99824" x="5365750" y="5181600"/>
          <p14:tracePt t="99825" x="5391150" y="5181600"/>
          <p14:tracePt t="99842" x="5391150" y="5168900"/>
          <p14:tracePt t="99858" x="5403850" y="5168900"/>
          <p14:tracePt t="101505" x="5391150" y="5168900"/>
          <p14:tracePt t="101578" x="5378450" y="5168900"/>
          <p14:tracePt t="101591" x="5378450" y="5181600"/>
          <p14:tracePt t="101665" x="5378450" y="5194300"/>
          <p14:tracePt t="101713" x="5378450" y="5205413"/>
          <p14:tracePt t="101729" x="5378450" y="5218113"/>
          <p14:tracePt t="101741" x="5365750" y="5230813"/>
          <p14:tracePt t="101745" x="5365750" y="5243513"/>
          <p14:tracePt t="101758" x="5365750" y="5256213"/>
          <p14:tracePt t="101761" x="5365750" y="5268913"/>
          <p14:tracePt t="101777" x="5365750" y="5294313"/>
          <p14:tracePt t="101791" x="5365750" y="5305425"/>
          <p14:tracePt t="101810" x="5365750" y="5330825"/>
          <p14:tracePt t="101827" x="5365750" y="5343525"/>
          <p14:tracePt t="101841" x="5365750" y="5356225"/>
          <p14:tracePt t="101858" x="5378450" y="5368925"/>
          <p14:tracePt t="101897" x="5378450" y="5381625"/>
          <p14:tracePt t="101921" x="5378450" y="5394325"/>
          <p14:tracePt t="101953" x="5391150" y="5407025"/>
          <p14:tracePt t="101978" x="5403850" y="5407025"/>
          <p14:tracePt t="101991" x="5403850" y="5418138"/>
          <p14:tracePt t="102008" x="5403850" y="5430838"/>
          <p14:tracePt t="102026" x="5416550" y="5430838"/>
          <p14:tracePt t="102049" x="5416550" y="5443538"/>
          <p14:tracePt t="102065" x="5429250" y="5443538"/>
          <p14:tracePt t="102081" x="5441950" y="5468938"/>
          <p14:tracePt t="102113" x="5441950" y="5481638"/>
          <p14:tracePt t="102124" x="5454650" y="5507038"/>
          <p14:tracePt t="102169" x="5465763" y="5518150"/>
          <p14:tracePt t="102233" x="5478463" y="5530850"/>
          <p14:tracePt t="102258" x="5503863" y="5530850"/>
          <p14:tracePt t="102274" x="5516563" y="5530850"/>
          <p14:tracePt t="102306" x="5541963" y="5530850"/>
          <p14:tracePt t="102324" x="5554663" y="5530850"/>
          <p14:tracePt t="102346" x="5578475" y="5530850"/>
          <p14:tracePt t="102358" x="5591175" y="5530850"/>
          <p14:tracePt t="102361" x="5603875" y="5530850"/>
          <p14:tracePt t="102374" x="5629275" y="5530850"/>
          <p14:tracePt t="102407" x="5641975" y="5530850"/>
          <p14:tracePt t="102410" x="5654675" y="5530850"/>
          <p14:tracePt t="102424" x="5665788" y="5530850"/>
          <p14:tracePt t="102441" x="5678488" y="5530850"/>
          <p14:tracePt t="102442" x="5691188" y="5530850"/>
          <p14:tracePt t="102458" x="5703888" y="5530850"/>
          <p14:tracePt t="102474" x="5716588" y="5530850"/>
          <p14:tracePt t="102475" x="5729288" y="5518150"/>
          <p14:tracePt t="102508" x="5741988" y="5518150"/>
          <p14:tracePt t="102524" x="5754688" y="5518150"/>
          <p14:tracePt t="102529" x="5754688" y="5507038"/>
          <p14:tracePt t="102541" x="5778500" y="5507038"/>
          <p14:tracePt t="102574" x="5791200" y="5494338"/>
          <p14:tracePt t="102593" x="5803900" y="5481638"/>
          <p14:tracePt t="102618" x="5816600" y="5481638"/>
          <p14:tracePt t="102626" x="5816600" y="5468938"/>
          <p14:tracePt t="102714" x="5829300" y="5468938"/>
          <p14:tracePt t="102906" x="5842000" y="5456238"/>
          <p14:tracePt t="102970" x="5854700" y="5443538"/>
          <p14:tracePt t="103530" x="5854700" y="5430838"/>
          <p14:tracePt t="104137" x="5829300" y="5430838"/>
          <p14:tracePt t="104209" x="5816600" y="5430838"/>
          <p14:tracePt t="104361" x="5791200" y="5430838"/>
          <p14:tracePt t="104409" x="5778500" y="5430838"/>
          <p14:tracePt t="104482" x="5754688" y="5430838"/>
          <p14:tracePt t="104497" x="5741988" y="5430838"/>
          <p14:tracePt t="104514" x="5729288" y="5430838"/>
          <p14:tracePt t="104537" x="5716588" y="5430838"/>
          <p14:tracePt t="104593" x="5703888" y="5430838"/>
          <p14:tracePt t="104618" x="5691188" y="5430838"/>
          <p14:tracePt t="104625" x="5678488" y="5430838"/>
          <p14:tracePt t="104641" x="5665788" y="5430838"/>
          <p14:tracePt t="104641" x="5654675" y="5430838"/>
          <p14:tracePt t="104658" x="5641975" y="5443538"/>
          <p14:tracePt t="104658" x="5629275" y="5443538"/>
          <p14:tracePt t="104674" x="5616575" y="5443538"/>
          <p14:tracePt t="104691" x="5603875" y="5443538"/>
          <p14:tracePt t="104707" x="5591175" y="5443538"/>
          <p14:tracePt t="104724" x="5578475" y="5443538"/>
          <p14:tracePt t="104730" x="5565775" y="5443538"/>
          <p14:tracePt t="104741" x="5554663" y="5443538"/>
          <p14:tracePt t="104745" x="5541963" y="5443538"/>
          <p14:tracePt t="104757" x="5529263" y="5443538"/>
          <p14:tracePt t="104761" x="5516563" y="5443538"/>
          <p14:tracePt t="104777" x="5503863" y="5443538"/>
          <p14:tracePt t="104807" x="5491163" y="5443538"/>
          <p14:tracePt t="104810" x="5478463" y="5443538"/>
          <p14:tracePt t="104826" x="5465763" y="5443538"/>
          <p14:tracePt t="104841" x="5454650" y="5443538"/>
          <p14:tracePt t="104842" x="5441950" y="5443538"/>
          <p14:tracePt t="104857" x="5429250" y="5443538"/>
          <p14:tracePt t="104858" x="5416550" y="5443538"/>
          <p14:tracePt t="104874" x="5391150" y="5443538"/>
          <p14:tracePt t="104891" x="5365750" y="5443538"/>
          <p14:tracePt t="104891" x="5353050" y="5443538"/>
          <p14:tracePt t="104907" x="5329238" y="5443538"/>
          <p14:tracePt t="104924" x="5316538" y="5443538"/>
          <p14:tracePt t="104941" x="5291138" y="5443538"/>
          <p14:tracePt t="104957" x="5278438" y="5443538"/>
          <p14:tracePt t="104961" x="5241925" y="5443538"/>
          <p14:tracePt t="104974" x="5229225" y="5443538"/>
          <p14:tracePt t="104977" x="5203825" y="5443538"/>
          <p14:tracePt t="104991" x="5191125" y="5443538"/>
          <p14:tracePt t="104993" x="5165725" y="5443538"/>
          <p14:tracePt t="105010" x="5153025" y="5443538"/>
          <p14:tracePt t="105024" x="5129213" y="5443538"/>
          <p14:tracePt t="105027" x="5103813" y="5443538"/>
          <p14:tracePt t="105041" x="5091113" y="5430838"/>
          <p14:tracePt t="105043" x="5065713" y="5430838"/>
          <p14:tracePt t="105058" x="5029200" y="5418138"/>
          <p14:tracePt t="105113" x="5016500" y="5418138"/>
          <p14:tracePt t="105130" x="5003800" y="5418138"/>
          <p14:tracePt t="105141" x="4991100" y="5418138"/>
          <p14:tracePt t="105194" x="4978400" y="5418138"/>
          <p14:tracePt t="105266" x="4953000" y="5418138"/>
          <p14:tracePt t="105297" x="4940300" y="5418138"/>
          <p14:tracePt t="105314" x="4929188" y="5418138"/>
          <p14:tracePt t="105329" x="4916488" y="5418138"/>
          <p14:tracePt t="105354" x="4903788" y="5418138"/>
          <p14:tracePt t="105374" x="4903788" y="5407025"/>
          <p14:tracePt t="105410" x="4891088" y="5407025"/>
          <p14:tracePt t="105424" x="4878388" y="5407025"/>
          <p14:tracePt t="105441" x="4865688" y="5407025"/>
          <p14:tracePt t="105505" x="4852988" y="5394325"/>
          <p14:tracePt t="105722" x="4840288" y="5381625"/>
          <p14:tracePt t="106617" x="4829175" y="5368925"/>
          <p14:tracePt t="106642" x="4816475" y="5368925"/>
          <p14:tracePt t="106657" x="4803775" y="5368925"/>
          <p14:tracePt t="106658" x="4791075" y="5368925"/>
          <p14:tracePt t="106674" x="4765675" y="5368925"/>
          <p14:tracePt t="106674" x="4727575" y="5368925"/>
          <p14:tracePt t="106691" x="4691063" y="5368925"/>
          <p14:tracePt t="106691" x="4640263" y="5368925"/>
          <p14:tracePt t="106707" x="4591050" y="5368925"/>
          <p14:tracePt t="106708" x="4516438" y="5368925"/>
          <p14:tracePt t="106724" x="4465638" y="5368925"/>
          <p14:tracePt t="106724" x="4416425" y="5368925"/>
          <p14:tracePt t="106730" x="4365625" y="5368925"/>
          <p14:tracePt t="106741" x="4303713" y="5368925"/>
          <p14:tracePt t="106746" x="4252913" y="5368925"/>
          <p14:tracePt t="106757" x="4203700" y="5368925"/>
          <p14:tracePt t="106761" x="4178300" y="5368925"/>
          <p14:tracePt t="106774" x="4140200" y="5368925"/>
          <p14:tracePt t="106777" x="4103688" y="5368925"/>
          <p14:tracePt t="106791" x="4014788" y="5330825"/>
          <p14:tracePt t="106793" x="3990975" y="5330825"/>
          <p14:tracePt t="106807" x="3965575" y="5330825"/>
          <p14:tracePt t="106810" x="3940175" y="5330825"/>
          <p14:tracePt t="106824" x="3890963" y="5330825"/>
          <p14:tracePt t="106827" x="3878263" y="5330825"/>
          <p14:tracePt t="106841" x="3827463" y="5330825"/>
          <p14:tracePt t="106843" x="3802063" y="5330825"/>
          <p14:tracePt t="106857" x="3765550" y="5330825"/>
          <p14:tracePt t="106858" x="3727450" y="5330825"/>
          <p14:tracePt t="106874" x="3702050" y="5330825"/>
          <p14:tracePt t="106874" x="3689350" y="5330825"/>
          <p14:tracePt t="106891" x="3678238" y="5330825"/>
          <p14:tracePt t="106893" x="3665538" y="5330825"/>
          <p14:tracePt t="106907" x="3652838" y="5330825"/>
          <p14:tracePt t="106961" x="3640138" y="5330825"/>
          <p14:tracePt t="106974" x="3627438" y="5330825"/>
          <p14:tracePt t="106977" x="3589338" y="5330825"/>
          <p14:tracePt t="106993" x="3565525" y="5330825"/>
          <p14:tracePt t="107007" x="3552825" y="5330825"/>
          <p14:tracePt t="107010" x="3540125" y="5330825"/>
          <p14:tracePt t="107026" x="3527425" y="5330825"/>
          <p14:tracePt t="107040" x="3527425" y="5343525"/>
          <p14:tracePt t="107121" x="3514725" y="5343525"/>
          <p14:tracePt t="107154" x="3502025" y="5343525"/>
          <p14:tracePt t="107250" x="3489325" y="5343525"/>
          <p14:tracePt t="107298" x="3478213" y="5343525"/>
          <p14:tracePt t="107329" x="3465513" y="5343525"/>
          <p14:tracePt t="107346" x="3452813" y="5343525"/>
          <p14:tracePt t="107357" x="3440113" y="5343525"/>
          <p14:tracePt t="107361" x="3414713" y="5343525"/>
          <p14:tracePt t="107374" x="3402013" y="5343525"/>
          <p14:tracePt t="107377" x="3376613" y="5343525"/>
          <p14:tracePt t="107393" x="3352800" y="5343525"/>
          <p14:tracePt t="107407" x="3340100" y="5343525"/>
          <p14:tracePt t="107424" x="3314700" y="5343525"/>
          <p14:tracePt t="107441" x="3302000" y="5343525"/>
          <p14:tracePt t="107457" x="3276600" y="5343525"/>
          <p14:tracePt t="107460" x="3265488" y="5343525"/>
          <p14:tracePt t="107474" x="3252788" y="5330825"/>
          <p14:tracePt t="107491" x="3240088" y="5330825"/>
          <p14:tracePt t="107507" x="3214688" y="5330825"/>
          <p14:tracePt t="107508" x="3189288" y="5330825"/>
          <p14:tracePt t="107524" x="3176588" y="5330825"/>
          <p14:tracePt t="107526" x="3152775" y="5330825"/>
          <p14:tracePt t="107530" x="3127375" y="5330825"/>
          <p14:tracePt t="107540" x="3114675" y="5330825"/>
          <p14:tracePt t="107546" x="3101975" y="5330825"/>
          <p14:tracePt t="107561" x="3089275" y="5330825"/>
          <p14:tracePt t="107574" x="3076575" y="5330825"/>
          <p14:tracePt t="107591" x="3065463" y="5330825"/>
          <p14:tracePt t="107593" x="3052763" y="5330825"/>
          <p14:tracePt t="107607" x="3040063" y="5330825"/>
          <p14:tracePt t="107610" x="3027363" y="5330825"/>
          <p14:tracePt t="107624" x="3014663" y="5330825"/>
          <p14:tracePt t="107626" x="2989263" y="5330825"/>
          <p14:tracePt t="107640" x="2976563" y="5330825"/>
          <p14:tracePt t="107657" x="2952750" y="5330825"/>
          <p14:tracePt t="107674" x="2940050" y="5330825"/>
          <p14:tracePt t="107674" x="2927350" y="5330825"/>
          <p14:tracePt t="107690" x="2914650" y="5330825"/>
          <p14:tracePt t="107707" x="2901950" y="5330825"/>
          <p14:tracePt t="107724" x="2889250" y="5330825"/>
          <p14:tracePt t="107740" x="2876550" y="5330825"/>
          <p14:tracePt t="107745" x="2863850" y="5318125"/>
          <p14:tracePt t="107834" x="2852738" y="5305425"/>
          <p14:tracePt t="108010" x="2840038" y="5305425"/>
          <p14:tracePt t="108113" x="2827338" y="5305425"/>
          <p14:tracePt t="108124" x="2827338" y="5294313"/>
          <p14:tracePt t="108217" x="2814638" y="5294313"/>
          <p14:tracePt t="108241" x="2789238" y="5294313"/>
          <p14:tracePt t="108313" x="2776538" y="5294313"/>
          <p14:tracePt t="108324" x="2763838" y="5294313"/>
          <p14:tracePt t="108341" x="2752725" y="5294313"/>
          <p14:tracePt t="108457" x="2740025" y="5294313"/>
          <p14:tracePt t="108881" x="2727325" y="5294313"/>
          <p14:tracePt t="109841" x="2714625" y="5281613"/>
          <p14:tracePt t="110137" x="2701925" y="5281613"/>
          <p14:tracePt t="110157" x="2689225" y="5281613"/>
          <p14:tracePt t="110158" x="2676525" y="5281613"/>
          <p14:tracePt t="110161" x="2663825" y="5281613"/>
          <p14:tracePt t="110174" x="2640013" y="5281613"/>
          <p14:tracePt t="110177" x="2627313" y="5281613"/>
          <p14:tracePt t="110190" x="2601913" y="5281613"/>
          <p14:tracePt t="110193" x="2589213" y="5281613"/>
          <p14:tracePt t="110207" x="2576513" y="5281613"/>
          <p14:tracePt t="110209" x="2551113" y="5281613"/>
          <p14:tracePt t="110223" x="2540000" y="5281613"/>
          <p14:tracePt t="110225" x="2514600" y="5281613"/>
          <p14:tracePt t="110240" x="2476500" y="5281613"/>
          <p14:tracePt t="110242" x="2451100" y="5281613"/>
          <p14:tracePt t="110257" x="2414588" y="5281613"/>
          <p14:tracePt t="110258" x="2363788" y="5281613"/>
          <p14:tracePt t="110273" x="2289175" y="5281613"/>
          <p14:tracePt t="110274" x="2201863" y="5281613"/>
          <p14:tracePt t="110290" x="2163763" y="5281613"/>
          <p14:tracePt t="110291" x="2138363" y="5281613"/>
          <p14:tracePt t="110307" x="2114550" y="5268913"/>
          <p14:tracePt t="110307" x="2089150" y="5256213"/>
          <p14:tracePt t="110323" x="2063750" y="5243513"/>
          <p14:tracePt t="110340" x="2051050" y="5243513"/>
          <p14:tracePt t="110357" x="2038350" y="5243513"/>
          <p14:tracePt t="110357" x="2025650" y="5243513"/>
          <p14:tracePt t="110786" x="2001838" y="5243513"/>
          <p14:tracePt t="110807" x="1989138" y="5243513"/>
          <p14:tracePt t="110810" x="1976438" y="5243513"/>
          <p14:tracePt t="110824" x="1963738" y="5243513"/>
          <p14:tracePt t="112257" x="1963738" y="5230813"/>
          <p14:tracePt t="112274" x="1963738" y="5205413"/>
          <p14:tracePt t="112290" x="1963738" y="5194300"/>
          <p14:tracePt t="112307" x="1963738" y="5181600"/>
          <p14:tracePt t="112307" x="1963738" y="5168900"/>
          <p14:tracePt t="112329" x="1963738" y="5156200"/>
          <p14:tracePt t="112553" x="1963738" y="5168900"/>
          <p14:tracePt t="112574" x="1963738" y="5194300"/>
          <p14:tracePt t="112577" x="1976438" y="5230813"/>
          <p14:tracePt t="112593" x="1976438" y="5243513"/>
          <p14:tracePt t="112607" x="1989138" y="5256213"/>
          <p14:tracePt t="112610" x="1989138" y="5268913"/>
          <p14:tracePt t="112640" x="1989138" y="5281613"/>
          <p14:tracePt t="112643" x="1989138" y="5294313"/>
          <p14:tracePt t="112913" x="2014538" y="5294313"/>
          <p14:tracePt t="113009" x="2025650" y="5294313"/>
          <p14:tracePt t="113025" x="2038350" y="5305425"/>
          <p14:tracePt t="113625" x="2051050" y="5305425"/>
          <p14:tracePt t="113641" x="2063750" y="5305425"/>
          <p14:tracePt t="113657" x="2076450" y="5305425"/>
          <p14:tracePt t="113673" x="2101850" y="5305425"/>
          <p14:tracePt t="113729" x="2127250" y="5305425"/>
          <p14:tracePt t="113745" x="2138363" y="5305425"/>
          <p14:tracePt t="113761" x="2176463" y="5305425"/>
          <p14:tracePt t="113777" x="2189163" y="5305425"/>
          <p14:tracePt t="113790" x="2201863" y="5305425"/>
          <p14:tracePt t="113793" x="2214563" y="5305425"/>
          <p14:tracePt t="113807" x="2251075" y="5305425"/>
          <p14:tracePt t="113809" x="2263775" y="5305425"/>
          <p14:tracePt t="113823" x="2301875" y="5305425"/>
          <p14:tracePt t="113826" x="2338388" y="5305425"/>
          <p14:tracePt t="113840" x="2401888" y="5318125"/>
          <p14:tracePt t="113843" x="2476500" y="5330825"/>
          <p14:tracePt t="113857" x="2551113" y="5330825"/>
          <p14:tracePt t="113859" x="2627313" y="5356225"/>
          <p14:tracePt t="113873" x="2689225" y="5368925"/>
          <p14:tracePt t="113874" x="2776538" y="5368925"/>
          <p14:tracePt t="113890" x="2852738" y="5381625"/>
          <p14:tracePt t="113892" x="2952750" y="5394325"/>
          <p14:tracePt t="113907" x="3027363" y="5418138"/>
          <p14:tracePt t="113909" x="3152775" y="5430838"/>
          <p14:tracePt t="113923" x="3289300" y="5443538"/>
          <p14:tracePt t="113924" x="3440113" y="5468938"/>
          <p14:tracePt t="113929" x="3602038" y="5494338"/>
          <p14:tracePt t="113940" x="3752850" y="5507038"/>
          <p14:tracePt t="113945" x="3890963" y="5507038"/>
          <p14:tracePt t="113957" x="4040188" y="5518150"/>
          <p14:tracePt t="113961" x="4203700" y="5556250"/>
          <p14:tracePt t="113973" x="4314825" y="5568950"/>
          <p14:tracePt t="113977" x="4452938" y="5594350"/>
          <p14:tracePt t="113990" x="4565650" y="5607050"/>
          <p14:tracePt t="113993" x="4727575" y="5630863"/>
          <p14:tracePt t="114007" x="4891088" y="5656263"/>
          <p14:tracePt t="114009" x="5040313" y="5668963"/>
          <p14:tracePt t="114023" x="5191125" y="5707063"/>
          <p14:tracePt t="114026" x="5365750" y="5719763"/>
          <p14:tracePt t="114040" x="5541963" y="5743575"/>
          <p14:tracePt t="114043" x="5678488" y="5768975"/>
          <p14:tracePt t="114057" x="5803900" y="5781675"/>
          <p14:tracePt t="114058" x="5903913" y="5794375"/>
          <p14:tracePt t="114073" x="5991225" y="5832475"/>
          <p14:tracePt t="114074" x="6054725" y="5832475"/>
          <p14:tracePt t="114090" x="6116638" y="5843588"/>
          <p14:tracePt t="114092" x="6180138" y="5843588"/>
          <p14:tracePt t="114098" x="6242050" y="5856288"/>
          <p14:tracePt t="114111" x="6354763" y="5868988"/>
          <p14:tracePt t="114113" x="6442075" y="5894388"/>
          <p14:tracePt t="114123" x="6492875" y="5894388"/>
          <p14:tracePt t="114130" x="6529388" y="5907088"/>
          <p14:tracePt t="114140" x="6567488" y="5907088"/>
          <p14:tracePt t="114146" x="6592888" y="5919788"/>
          <p14:tracePt t="114157" x="6604000" y="5919788"/>
          <p14:tracePt t="114161" x="6616700" y="5919788"/>
          <p14:tracePt t="114177" x="6616700" y="5932488"/>
          <p14:tracePt t="114190" x="6629400" y="5932488"/>
          <p14:tracePt t="114193" x="6667500" y="5932488"/>
          <p14:tracePt t="114207" x="6692900" y="5932488"/>
          <p14:tracePt t="114209" x="6716713" y="5932488"/>
          <p14:tracePt t="114223" x="6754813" y="5932488"/>
          <p14:tracePt t="114226" x="6792913" y="5932488"/>
          <p14:tracePt t="114240" x="6816725" y="5945188"/>
          <p14:tracePt t="114241" x="6854825" y="5945188"/>
          <p14:tracePt t="114256" x="6880225" y="5945188"/>
          <p14:tracePt t="114257" x="6892925" y="5945188"/>
          <p14:tracePt t="114273" x="6905625" y="5956300"/>
          <p14:tracePt t="114274" x="6916738" y="5956300"/>
          <p14:tracePt t="114290" x="6929438" y="5956300"/>
          <p14:tracePt t="114290" x="6942138" y="5956300"/>
          <p14:tracePt t="114306" x="6967538" y="5956300"/>
          <p14:tracePt t="114323" x="6992938" y="5969000"/>
          <p14:tracePt t="114324" x="7005638" y="5969000"/>
          <p14:tracePt t="114330" x="7029450" y="5981700"/>
          <p14:tracePt t="114340" x="7042150" y="5981700"/>
          <p14:tracePt t="114346" x="7054850" y="5994400"/>
          <p14:tracePt t="114373" x="7067550" y="5994400"/>
          <p14:tracePt t="114377" x="7067550" y="6007100"/>
          <p14:tracePt t="114425" x="7080250" y="6007100"/>
          <p14:tracePt t="114457" x="7092950" y="6007100"/>
          <p14:tracePt t="114481" x="7105650" y="6032500"/>
          <p14:tracePt t="114497" x="7118350" y="6032500"/>
          <p14:tracePt t="114507" x="7129463" y="6045200"/>
          <p14:tracePt t="114523" x="7129463" y="6056313"/>
          <p14:tracePt t="114524" x="7154863" y="6056313"/>
          <p14:tracePt t="114540" x="7167563" y="6081713"/>
          <p14:tracePt t="114540" x="7180263" y="6081713"/>
          <p14:tracePt t="114557" x="7218363" y="6107113"/>
          <p14:tracePt t="114562" x="7229475" y="6119813"/>
          <p14:tracePt t="114573" x="7242175" y="6119813"/>
          <p14:tracePt t="114577" x="7254875" y="6132513"/>
          <p14:tracePt t="114590" x="7267575" y="6132513"/>
          <p14:tracePt t="114593" x="7280275" y="6132513"/>
          <p14:tracePt t="114607" x="7292975" y="6132513"/>
          <p14:tracePt t="114609" x="7305675" y="6157913"/>
          <p14:tracePt t="114623" x="7329488" y="6157913"/>
          <p14:tracePt t="114625" x="7342188" y="6157913"/>
          <p14:tracePt t="114640" x="7354888" y="6169025"/>
          <p14:tracePt t="114642" x="7392988" y="6181725"/>
          <p14:tracePt t="114656" x="7405688" y="6181725"/>
          <p14:tracePt t="114659" x="7442200" y="6194425"/>
          <p14:tracePt t="114673" x="7467600" y="6207125"/>
          <p14:tracePt t="114674" x="7505700" y="6207125"/>
          <p14:tracePt t="114690" x="7531100" y="6207125"/>
          <p14:tracePt t="114691" x="7567613" y="6219825"/>
          <p14:tracePt t="114707" x="7605713" y="6219825"/>
          <p14:tracePt t="114708" x="7618413" y="6219825"/>
          <p14:tracePt t="114723" x="7631113" y="6219825"/>
          <p14:tracePt t="114724" x="7642225" y="6219825"/>
          <p14:tracePt t="114740" x="7654925" y="6219825"/>
          <p14:tracePt t="114757" x="7680325" y="6219825"/>
          <p14:tracePt t="114773" x="7731125" y="6219825"/>
          <p14:tracePt t="114777" x="7742238" y="6219825"/>
          <p14:tracePt t="114790" x="7780338" y="6219825"/>
          <p14:tracePt t="114793" x="7818438" y="6219825"/>
          <p14:tracePt t="114807" x="7831138" y="6219825"/>
          <p14:tracePt t="114809" x="7854950" y="6219825"/>
          <p14:tracePt t="114823" x="7880350" y="6219825"/>
          <p14:tracePt t="114825" x="7918450" y="6219825"/>
          <p14:tracePt t="114840" x="7931150" y="6219825"/>
          <p14:tracePt t="114842" x="7967663" y="6219825"/>
          <p14:tracePt t="114857" x="7980363" y="6219825"/>
          <p14:tracePt t="114857" x="8005763" y="6219825"/>
          <p14:tracePt t="114873" x="8031163" y="6219825"/>
          <p14:tracePt t="114874" x="8054975" y="6219825"/>
          <p14:tracePt t="114890" x="8080375" y="6219825"/>
          <p14:tracePt t="114891" x="8105775" y="6219825"/>
          <p14:tracePt t="114907" x="8143875" y="6219825"/>
          <p14:tracePt t="114907" x="8193088" y="6219825"/>
          <p14:tracePt t="114923" x="8256588" y="6219825"/>
          <p14:tracePt t="114924" x="8280400" y="6207125"/>
          <p14:tracePt t="114940" x="8305800" y="6207125"/>
          <p14:tracePt t="114940" x="8356600" y="6207125"/>
          <p14:tracePt t="114945" x="8393113" y="6207125"/>
          <p14:tracePt t="114956" x="8418513" y="6194425"/>
          <p14:tracePt t="114961" x="8443913" y="6194425"/>
          <p14:tracePt t="114978" x="8469313" y="6194425"/>
          <p14:tracePt t="114990" x="8480425" y="6181725"/>
          <p14:tracePt t="114993" x="8493125" y="6169025"/>
          <p14:tracePt t="115023" x="8493125" y="6157913"/>
          <p14:tracePt t="115040" x="8505825" y="6157913"/>
          <p14:tracePt t="115042" x="8505825" y="6145213"/>
          <p14:tracePt t="115057" x="8531225" y="6132513"/>
          <p14:tracePt t="115073" x="8531225" y="6107113"/>
          <p14:tracePt t="115090" x="8531225" y="6094413"/>
          <p14:tracePt t="115107" x="8531225" y="6081713"/>
          <p14:tracePt t="115127" x="8531225" y="6069013"/>
          <p14:tracePt t="115127" x="8531225" y="6056313"/>
          <p14:tracePt t="115140" x="8531225" y="6045200"/>
          <p14:tracePt t="115156" x="8531225" y="6032500"/>
          <p14:tracePt t="115173" x="8531225" y="6007100"/>
          <p14:tracePt t="115174" x="8531225" y="5994400"/>
          <p14:tracePt t="115177" x="8531225" y="5956300"/>
          <p14:tracePt t="115190" x="8531225" y="5945188"/>
          <p14:tracePt t="115193" x="8505825" y="5919788"/>
          <p14:tracePt t="115209" x="8493125" y="5907088"/>
          <p14:tracePt t="115223" x="8469313" y="5856288"/>
          <p14:tracePt t="115240" x="8443913" y="5832475"/>
          <p14:tracePt t="115242" x="8431213" y="5807075"/>
          <p14:tracePt t="115256" x="8405813" y="5781675"/>
          <p14:tracePt t="115259" x="8380413" y="5768975"/>
          <p14:tracePt t="115273" x="8380413" y="5756275"/>
          <p14:tracePt t="115274" x="8356600" y="5743575"/>
          <p14:tracePt t="115290" x="8343900" y="5719763"/>
          <p14:tracePt t="115291" x="8331200" y="5719763"/>
          <p14:tracePt t="115306" x="8293100" y="5719763"/>
          <p14:tracePt t="115340" x="8267700" y="5719763"/>
          <p14:tracePt t="115341" x="8256588" y="5719763"/>
          <p14:tracePt t="115356" x="8243888" y="5719763"/>
          <p14:tracePt t="115357" x="8231188" y="5719763"/>
          <p14:tracePt t="115361" x="8205788" y="5719763"/>
          <p14:tracePt t="115373" x="8180388" y="5719763"/>
          <p14:tracePt t="115377" x="8167688" y="5719763"/>
          <p14:tracePt t="115390" x="8143875" y="5719763"/>
          <p14:tracePt t="115393" x="8118475" y="5719763"/>
          <p14:tracePt t="115407" x="8093075" y="5719763"/>
          <p14:tracePt t="115409" x="8080375" y="5719763"/>
          <p14:tracePt t="115423" x="8043863" y="5719763"/>
          <p14:tracePt t="115426" x="8031163" y="5719763"/>
          <p14:tracePt t="115440" x="7993063" y="5719763"/>
          <p14:tracePt t="115442" x="7954963" y="5719763"/>
          <p14:tracePt t="115456" x="7943850" y="5719763"/>
          <p14:tracePt t="115458" x="7931150" y="5719763"/>
          <p14:tracePt t="115473" x="7918450" y="5719763"/>
          <p14:tracePt t="115490" x="7905750" y="5719763"/>
          <p14:tracePt t="115490" x="7893050" y="5719763"/>
          <p14:tracePt t="115506" x="7893050" y="5732463"/>
          <p14:tracePt t="115523" x="7880350" y="5732463"/>
          <p14:tracePt t="115524" x="7880350" y="5743575"/>
          <p14:tracePt t="115540" x="7854950" y="5756275"/>
          <p14:tracePt t="115557" x="7854950" y="5768975"/>
          <p14:tracePt t="115557" x="7843838" y="5781675"/>
          <p14:tracePt t="115573" x="7843838" y="5794375"/>
          <p14:tracePt t="115590" x="7843838" y="5807075"/>
          <p14:tracePt t="115593" x="7831138" y="5819775"/>
          <p14:tracePt t="115607" x="7831138" y="5832475"/>
          <p14:tracePt t="115623" x="7831138" y="5856288"/>
          <p14:tracePt t="115626" x="7831138" y="5868988"/>
          <p14:tracePt t="115640" x="7831138" y="5881688"/>
          <p14:tracePt t="115656" x="7831138" y="5907088"/>
          <p14:tracePt t="115657" x="7831138" y="5919788"/>
          <p14:tracePt t="115673" x="7831138" y="5932488"/>
          <p14:tracePt t="115674" x="7831138" y="5945188"/>
          <p14:tracePt t="115690" x="7831138" y="5956300"/>
          <p14:tracePt t="115706" x="7831138" y="5969000"/>
          <p14:tracePt t="115723" x="7831138" y="5981700"/>
          <p14:tracePt t="115723" x="7831138" y="5994400"/>
          <p14:tracePt t="115769" x="7831138" y="6007100"/>
          <p14:tracePt t="115790" x="7831138" y="6032500"/>
          <p14:tracePt t="115809" x="7831138" y="6045200"/>
          <p14:tracePt t="115823" x="7843838" y="6056313"/>
          <p14:tracePt t="115840" x="7854950" y="6069013"/>
          <p14:tracePt t="115856" x="7854950" y="6094413"/>
          <p14:tracePt t="115857" x="7867650" y="6094413"/>
          <p14:tracePt t="115977" x="7880350" y="6119813"/>
          <p14:tracePt t="116145" x="7867650" y="6132513"/>
          <p14:tracePt t="116185" x="7854950" y="6132513"/>
          <p14:tracePt t="116207" x="7843838" y="6132513"/>
          <p14:tracePt t="116226" x="7831138" y="6132513"/>
          <p14:tracePt t="116273" x="7818438" y="6132513"/>
          <p14:tracePt t="116290" x="7793038" y="6132513"/>
          <p14:tracePt t="116321" x="7780338" y="6132513"/>
          <p14:tracePt t="116340" x="7767638" y="6132513"/>
          <p14:tracePt t="116340" x="7754938" y="6132513"/>
          <p14:tracePt t="116346" x="7742238" y="6132513"/>
          <p14:tracePt t="116357" x="7731125" y="6132513"/>
          <p14:tracePt t="116361" x="7705725" y="6157913"/>
          <p14:tracePt t="116373" x="7680325" y="6157913"/>
          <p14:tracePt t="116390" x="7654925" y="6157913"/>
          <p14:tracePt t="116393" x="7631113" y="6157913"/>
          <p14:tracePt t="116409" x="7618413" y="6157913"/>
          <p14:tracePt t="116423" x="7605713" y="6157913"/>
          <p14:tracePt t="116425" x="7580313" y="6169025"/>
          <p14:tracePt t="116440" x="7567613" y="6169025"/>
          <p14:tracePt t="116442" x="7542213" y="6169025"/>
          <p14:tracePt t="116456" x="7505700" y="6169025"/>
          <p14:tracePt t="116457" x="7467600" y="6169025"/>
          <p14:tracePt t="116473" x="7454900" y="6169025"/>
          <p14:tracePt t="116474" x="7418388" y="6169025"/>
          <p14:tracePt t="116490" x="7392988" y="6169025"/>
          <p14:tracePt t="116490" x="7367588" y="6169025"/>
          <p14:tracePt t="116506" x="7342188" y="6169025"/>
          <p14:tracePt t="116508" x="7329488" y="6169025"/>
          <p14:tracePt t="116523" x="7318375" y="6169025"/>
          <p14:tracePt t="116523" x="7305675" y="6181725"/>
          <p14:tracePt t="116540" x="7292975" y="6181725"/>
          <p14:tracePt t="116540" x="7280275" y="6181725"/>
          <p14:tracePt t="116556" x="7254875" y="6181725"/>
          <p14:tracePt t="116573" x="7242175" y="6194425"/>
          <p14:tracePt t="116577" x="7229475" y="6194425"/>
          <p14:tracePt t="116590" x="7205663" y="6194425"/>
          <p14:tracePt t="116606" x="7180263" y="6194425"/>
          <p14:tracePt t="116609" x="7167563" y="6194425"/>
          <p14:tracePt t="116623" x="7142163" y="6194425"/>
          <p14:tracePt t="116625" x="7129463" y="6194425"/>
          <p14:tracePt t="116640" x="7105650" y="6194425"/>
          <p14:tracePt t="116642" x="7092950" y="6194425"/>
          <p14:tracePt t="116656" x="7080250" y="6194425"/>
          <p14:tracePt t="116659" x="7054850" y="6194425"/>
          <p14:tracePt t="116673" x="7042150" y="6194425"/>
          <p14:tracePt t="116674" x="7005638" y="6194425"/>
          <p14:tracePt t="116690" x="6967538" y="6194425"/>
          <p14:tracePt t="116691" x="6942138" y="6194425"/>
          <p14:tracePt t="116706" x="6905625" y="6194425"/>
          <p14:tracePt t="116707" x="6854825" y="6194425"/>
          <p14:tracePt t="116723" x="6816725" y="6194425"/>
          <p14:tracePt t="116723" x="6805613" y="6194425"/>
          <p14:tracePt t="116740" x="6767513" y="6194425"/>
          <p14:tracePt t="116740" x="6729413" y="6194425"/>
          <p14:tracePt t="116756" x="6704013" y="6194425"/>
          <p14:tracePt t="116757" x="6667500" y="6194425"/>
          <p14:tracePt t="116761" x="6654800" y="6194425"/>
          <p14:tracePt t="116773" x="6629400" y="6194425"/>
          <p14:tracePt t="116777" x="6592888" y="6181725"/>
          <p14:tracePt t="116790" x="6567488" y="6181725"/>
          <p14:tracePt t="116793" x="6529388" y="6181725"/>
          <p14:tracePt t="116806" x="6492875" y="6181725"/>
          <p14:tracePt t="116809" x="6442075" y="6181725"/>
          <p14:tracePt t="116823" x="6429375" y="6181725"/>
          <p14:tracePt t="116825" x="6391275" y="6181725"/>
          <p14:tracePt t="116840" x="6354763" y="6181725"/>
          <p14:tracePt t="116842" x="6329363" y="6181725"/>
          <p14:tracePt t="116856" x="6291263" y="6181725"/>
          <p14:tracePt t="116858" x="6267450" y="6181725"/>
          <p14:tracePt t="116873" x="6254750" y="6181725"/>
          <p14:tracePt t="116874" x="6216650" y="6181725"/>
          <p14:tracePt t="116890" x="6191250" y="6157913"/>
          <p14:tracePt t="116891" x="6154738" y="6145213"/>
          <p14:tracePt t="116906" x="6142038" y="6145213"/>
          <p14:tracePt t="116907" x="6116638" y="6145213"/>
          <p14:tracePt t="116923" x="6103938" y="6145213"/>
          <p14:tracePt t="116924" x="6078538" y="6145213"/>
          <p14:tracePt t="116940" x="6054725" y="6132513"/>
          <p14:tracePt t="116945" x="6042025" y="6107113"/>
          <p14:tracePt t="116956" x="6029325" y="6107113"/>
          <p14:tracePt t="116961" x="6029325" y="6094413"/>
          <p14:tracePt t="116973" x="6016625" y="6094413"/>
          <p14:tracePt t="116977" x="6003925" y="6069013"/>
          <p14:tracePt t="116990" x="5991225" y="6069013"/>
          <p14:tracePt t="117006" x="5991225" y="6056313"/>
          <p14:tracePt t="117009" x="5991225" y="6045200"/>
          <p14:tracePt t="117023" x="5991225" y="6032500"/>
          <p14:tracePt t="117040" x="5978525" y="6019800"/>
          <p14:tracePt t="117042" x="5978525" y="6007100"/>
          <p14:tracePt t="117056" x="5978525" y="5994400"/>
          <p14:tracePt t="117073" x="5978525" y="5969000"/>
          <p14:tracePt t="117074" x="5978525" y="5956300"/>
          <p14:tracePt t="117110" x="5978525" y="5932488"/>
          <p14:tracePt t="117114" x="5978525" y="5919788"/>
          <p14:tracePt t="117140" x="5978525" y="5907088"/>
          <p14:tracePt t="117156" x="5978525" y="5894388"/>
          <p14:tracePt t="117173" x="5978525" y="5881688"/>
          <p14:tracePt t="117177" x="5978525" y="5868988"/>
          <p14:tracePt t="117190" x="5991225" y="5856288"/>
          <p14:tracePt t="117193" x="6003925" y="5843588"/>
          <p14:tracePt t="117206" x="6029325" y="5819775"/>
          <p14:tracePt t="117209" x="6042025" y="5807075"/>
          <p14:tracePt t="117223" x="6078538" y="5794375"/>
          <p14:tracePt t="117226" x="6116638" y="5794375"/>
          <p14:tracePt t="117240" x="6142038" y="5781675"/>
          <p14:tracePt t="117242" x="6167438" y="5768975"/>
          <p14:tracePt t="117256" x="6203950" y="5756275"/>
          <p14:tracePt t="117258" x="6280150" y="5743575"/>
          <p14:tracePt t="117273" x="6342063" y="5732463"/>
          <p14:tracePt t="117274" x="6391275" y="5732463"/>
          <p14:tracePt t="117290" x="6442075" y="5719763"/>
          <p14:tracePt t="117291" x="6492875" y="5719763"/>
          <p14:tracePt t="117306" x="6529388" y="5719763"/>
          <p14:tracePt t="117307" x="6567488" y="5719763"/>
          <p14:tracePt t="117323" x="6604000" y="5719763"/>
          <p14:tracePt t="117323" x="6642100" y="5719763"/>
          <p14:tracePt t="117340" x="6654800" y="5719763"/>
          <p14:tracePt t="117340" x="6692900" y="5719763"/>
          <p14:tracePt t="117356" x="6716713" y="5719763"/>
          <p14:tracePt t="117357" x="6742113" y="5719763"/>
          <p14:tracePt t="117373" x="6780213" y="5719763"/>
          <p14:tracePt t="117377" x="6792913" y="5719763"/>
          <p14:tracePt t="117390" x="6829425" y="5732463"/>
          <p14:tracePt t="117393" x="6867525" y="5743575"/>
          <p14:tracePt t="117409" x="6880225" y="5756275"/>
          <p14:tracePt t="117423" x="6892925" y="5756275"/>
          <p14:tracePt t="117440" x="6916738" y="5781675"/>
          <p14:tracePt t="117473" x="6929438" y="5794375"/>
          <p14:tracePt t="117497" x="6942138" y="5807075"/>
          <p14:tracePt t="117514" x="6954838" y="5832475"/>
          <p14:tracePt t="117530" x="6954838" y="5843588"/>
          <p14:tracePt t="117540" x="6954838" y="5856288"/>
          <p14:tracePt t="117556" x="6954838" y="5868988"/>
          <p14:tracePt t="117573" x="6967538" y="5881688"/>
          <p14:tracePt t="117574" x="6967538" y="5894388"/>
          <p14:tracePt t="117590" x="6967538" y="5907088"/>
          <p14:tracePt t="117593" x="6967538" y="5919788"/>
          <p14:tracePt t="117606" x="6967538" y="5932488"/>
          <p14:tracePt t="117623" x="6967538" y="5945188"/>
          <p14:tracePt t="117625" x="6967538" y="5956300"/>
          <p14:tracePt t="117642" x="6967538" y="5969000"/>
          <p14:tracePt t="117682" x="6967538" y="5981700"/>
          <p14:tracePt t="117697" x="6967538" y="5994400"/>
          <p14:tracePt t="117706" x="6967538" y="6007100"/>
          <p14:tracePt t="117745" x="6967538" y="6019800"/>
          <p14:tracePt t="117769" x="6967538" y="6032500"/>
          <p14:tracePt t="117790" x="6967538" y="6045200"/>
          <p14:tracePt t="117810" x="6967538" y="6069013"/>
          <p14:tracePt t="117825" x="6954838" y="6069013"/>
          <p14:tracePt t="117840" x="6942138" y="6069013"/>
          <p14:tracePt t="117842" x="6942138" y="6081713"/>
          <p14:tracePt t="117858" x="6929438" y="6081713"/>
          <p14:tracePt t="117905" x="6916738" y="6081713"/>
          <p14:tracePt t="117923" x="6916738" y="6094413"/>
          <p14:tracePt t="117940" x="6905625" y="6094413"/>
          <p14:tracePt t="117956" x="6892925" y="6094413"/>
          <p14:tracePt t="117957" x="6880225" y="6094413"/>
          <p14:tracePt t="117961" x="6880225" y="6107113"/>
          <p14:tracePt t="117990" x="6867525" y="6107113"/>
          <p14:tracePt t="118006" x="6842125" y="6107113"/>
          <p14:tracePt t="118023" x="6829425" y="6119813"/>
          <p14:tracePt t="118040" x="6792913" y="6119813"/>
          <p14:tracePt t="118042" x="6780213" y="6119813"/>
          <p14:tracePt t="118056" x="6754813" y="6119813"/>
          <p14:tracePt t="118057" x="6742113" y="6119813"/>
          <p14:tracePt t="118073" x="6716713" y="6132513"/>
          <p14:tracePt t="118074" x="6704013" y="6132513"/>
          <p14:tracePt t="118090" x="6692900" y="6132513"/>
          <p14:tracePt t="118091" x="6667500" y="6132513"/>
          <p14:tracePt t="118113" x="6654800" y="6132513"/>
          <p14:tracePt t="118123" x="6629400" y="6132513"/>
          <p14:tracePt t="118140" x="6616700" y="6132513"/>
          <p14:tracePt t="118140" x="6604000" y="6132513"/>
          <p14:tracePt t="118156" x="6580188" y="6132513"/>
          <p14:tracePt t="118157" x="6554788" y="6132513"/>
          <p14:tracePt t="118161" x="6529388" y="6132513"/>
          <p14:tracePt t="118173" x="6503988" y="6145213"/>
          <p14:tracePt t="118178" x="6480175" y="6145213"/>
          <p14:tracePt t="118190" x="6454775" y="6145213"/>
          <p14:tracePt t="118193" x="6442075" y="6157913"/>
          <p14:tracePt t="118206" x="6429375" y="6157913"/>
          <p14:tracePt t="118209" x="6416675" y="6157913"/>
          <p14:tracePt t="118223" x="6403975" y="6157913"/>
          <p14:tracePt t="118241" x="6391275" y="6157913"/>
          <p14:tracePt t="118256" x="6380163" y="6157913"/>
          <p14:tracePt t="118273" x="6367463" y="6157913"/>
          <p14:tracePt t="118290" x="6342063" y="6169025"/>
          <p14:tracePt t="118290" x="6329363" y="6169025"/>
          <p14:tracePt t="118306" x="6329363" y="6181725"/>
          <p14:tracePt t="121193" x="6303963" y="6181725"/>
          <p14:tracePt t="121273" x="6291263" y="6181725"/>
          <p14:tracePt t="121290" x="6291263" y="6194425"/>
          <p14:tracePt t="121441" x="6280150" y="6207125"/>
          <p14:tracePt t="121481" x="6267450" y="6207125"/>
          <p14:tracePt t="121489" x="6267450" y="6219825"/>
          <p14:tracePt t="121521" x="6267450" y="6232525"/>
          <p14:tracePt t="121540" x="6254750" y="6232525"/>
          <p14:tracePt t="121577" x="6254750" y="6245225"/>
          <p14:tracePt t="121745" x="6229350" y="6245225"/>
          <p14:tracePt t="121769" x="6216650" y="6245225"/>
          <p14:tracePt t="121789" x="6191250" y="6245225"/>
          <p14:tracePt t="121809" x="6180138" y="6245225"/>
          <p14:tracePt t="121825" x="6154738" y="6245225"/>
          <p14:tracePt t="121839" x="6142038" y="6245225"/>
          <p14:tracePt t="121856" x="6116638" y="6245225"/>
          <p14:tracePt t="121857" x="6103938" y="6245225"/>
          <p14:tracePt t="121873" x="6091238" y="6245225"/>
          <p14:tracePt t="121874" x="6078538" y="6245225"/>
          <p14:tracePt t="121889" x="6054725" y="6245225"/>
          <p14:tracePt t="121906" x="6029325" y="6245225"/>
          <p14:tracePt t="121923" x="6016625" y="6245225"/>
          <p14:tracePt t="121923" x="5991225" y="6245225"/>
          <p14:tracePt t="121940" x="5978525" y="6245225"/>
          <p14:tracePt t="121940" x="5942013" y="6245225"/>
          <p14:tracePt t="121946" x="5929313" y="6245225"/>
          <p14:tracePt t="121956" x="5891213" y="6245225"/>
          <p14:tracePt t="121961" x="5842000" y="6245225"/>
          <p14:tracePt t="121973" x="5803900" y="6245225"/>
          <p14:tracePt t="121977" x="5778500" y="6245225"/>
          <p14:tracePt t="121989" x="5754688" y="6245225"/>
          <p14:tracePt t="121993" x="5716588" y="6245225"/>
          <p14:tracePt t="122006" x="5703888" y="6245225"/>
          <p14:tracePt t="122009" x="5665788" y="6245225"/>
          <p14:tracePt t="122023" x="5629275" y="6245225"/>
          <p14:tracePt t="122025" x="5565775" y="6245225"/>
          <p14:tracePt t="122039" x="5503863" y="6245225"/>
          <p14:tracePt t="122042" x="5416550" y="6245225"/>
          <p14:tracePt t="122056" x="5329238" y="6245225"/>
          <p14:tracePt t="122057" x="5229225" y="6245225"/>
          <p14:tracePt t="122073" x="5091113" y="6245225"/>
          <p14:tracePt t="122074" x="4953000" y="6245225"/>
          <p14:tracePt t="122089" x="4816475" y="6245225"/>
          <p14:tracePt t="122090" x="4652963" y="6245225"/>
          <p14:tracePt t="122098" x="4516438" y="6245225"/>
          <p14:tracePt t="122110" x="4365625" y="6245225"/>
          <p14:tracePt t="122113" x="4227513" y="6245225"/>
          <p14:tracePt t="122123" x="4090988" y="6245225"/>
          <p14:tracePt t="122140" x="3940175" y="6245225"/>
          <p14:tracePt t="122142" x="3778250" y="6245225"/>
          <p14:tracePt t="122145" x="3627438" y="6245225"/>
          <p14:tracePt t="122156" x="3478213" y="6245225"/>
          <p14:tracePt t="122162" x="3352800" y="6245225"/>
          <p14:tracePt t="122173" x="3240088" y="6245225"/>
          <p14:tracePt t="122177" x="3101975" y="6245225"/>
          <p14:tracePt t="122189" x="3001963" y="6245225"/>
          <p14:tracePt t="122193" x="2914650" y="6245225"/>
          <p14:tracePt t="122206" x="2876550" y="6245225"/>
          <p14:tracePt t="122209" x="2840038" y="6245225"/>
          <p14:tracePt t="122223" x="2814638" y="6245225"/>
          <p14:tracePt t="122225" x="2776538" y="6245225"/>
          <p14:tracePt t="122239" x="2727325" y="6245225"/>
          <p14:tracePt t="122242" x="2676525" y="6245225"/>
          <p14:tracePt t="122256" x="2640013" y="6257925"/>
          <p14:tracePt t="122257" x="2589213" y="6269038"/>
          <p14:tracePt t="122273" x="2551113" y="6269038"/>
          <p14:tracePt t="122275" x="2527300" y="6269038"/>
          <p14:tracePt t="122289" x="2476500" y="6269038"/>
          <p14:tracePt t="122290" x="2476500" y="6281738"/>
          <p14:tracePt t="122306" x="2463800" y="6281738"/>
          <p14:tracePt t="122307" x="2451100" y="6281738"/>
          <p14:tracePt t="122323" x="2439988" y="6281738"/>
          <p14:tracePt t="122339" x="2427288" y="6294438"/>
          <p14:tracePt t="122346" x="2401888" y="6294438"/>
          <p14:tracePt t="122356" x="2363788" y="6294438"/>
          <p14:tracePt t="122373" x="2351088" y="6294438"/>
          <p14:tracePt t="122377" x="2327275" y="6294438"/>
          <p14:tracePt t="122389" x="2301875" y="6294438"/>
          <p14:tracePt t="122393" x="2289175" y="6307138"/>
          <p14:tracePt t="122406" x="2276475" y="6307138"/>
          <p14:tracePt t="122409" x="2238375" y="6307138"/>
          <p14:tracePt t="122423" x="2227263" y="6307138"/>
          <p14:tracePt t="122426" x="2214563" y="6319838"/>
          <p14:tracePt t="122439" x="2201863" y="6319838"/>
          <p14:tracePt t="122442" x="2189163" y="6319838"/>
          <p14:tracePt t="122458" x="2163763" y="6319838"/>
          <p14:tracePt t="122473" x="2151063" y="6319838"/>
          <p14:tracePt t="122489" x="2127250" y="6332538"/>
          <p14:tracePt t="122506" x="2114550" y="6332538"/>
          <p14:tracePt t="122523" x="2089150" y="6332538"/>
          <p14:tracePt t="122524" x="2076450" y="6345238"/>
          <p14:tracePt t="122529" x="2063750" y="6345238"/>
          <p14:tracePt t="122539" x="2025650" y="6345238"/>
          <p14:tracePt t="122556" x="2001838" y="6345238"/>
          <p14:tracePt t="122557" x="1989138" y="6345238"/>
          <p14:tracePt t="122561" x="1976438" y="6345238"/>
          <p14:tracePt t="122573" x="1951038" y="6345238"/>
          <p14:tracePt t="122577" x="1938338" y="6345238"/>
          <p14:tracePt t="122589" x="1925638" y="6357938"/>
          <p14:tracePt t="122606" x="1914525" y="6357938"/>
          <p14:tracePt t="122623" x="1901825" y="6357938"/>
          <p14:tracePt t="122625" x="1889125" y="6357938"/>
          <p14:tracePt t="122639" x="1876425" y="6357938"/>
          <p14:tracePt t="122656" x="1863725" y="6357938"/>
          <p14:tracePt t="122673" x="1851025" y="6357938"/>
          <p14:tracePt t="122689" x="1838325" y="6357938"/>
          <p14:tracePt t="122706" x="1825625" y="6357938"/>
          <p14:tracePt t="122723" x="1801813" y="6357938"/>
          <p14:tracePt t="122739" x="1789113" y="6357938"/>
          <p14:tracePt t="123201" x="1776413" y="6370638"/>
          <p14:tracePt t="127545" x="1789113" y="6370638"/>
          <p14:tracePt t="127561" x="1825625" y="6370638"/>
          <p14:tracePt t="127572" x="1838325" y="6370638"/>
          <p14:tracePt t="127577" x="1889125" y="6370638"/>
          <p14:tracePt t="127589" x="1925638" y="6370638"/>
          <p14:tracePt t="127593" x="1976438" y="6370638"/>
          <p14:tracePt t="127606" x="2025650" y="6370638"/>
          <p14:tracePt t="127609" x="2063750" y="6370638"/>
          <p14:tracePt t="127622" x="2089150" y="6370638"/>
          <p14:tracePt t="127625" x="2114550" y="6370638"/>
          <p14:tracePt t="127639" x="2138363" y="6357938"/>
          <p14:tracePt t="127641" x="2163763" y="6357938"/>
          <p14:tracePt t="127656" x="2176463" y="6357938"/>
          <p14:tracePt t="127672" x="2189163" y="6345238"/>
          <p14:tracePt t="127689" x="2201863" y="6345238"/>
          <p14:tracePt t="127706" x="2214563" y="6345238"/>
          <p14:tracePt t="127722" x="2227263" y="6345238"/>
          <p14:tracePt t="127739" x="2238375" y="6345238"/>
          <p14:tracePt t="127741" x="2263775" y="6332538"/>
          <p14:tracePt t="127756" x="2289175" y="6332538"/>
          <p14:tracePt t="127772" x="2327275" y="6319838"/>
          <p14:tracePt t="127777" x="2363788" y="6319838"/>
          <p14:tracePt t="127789" x="2427288" y="6307138"/>
          <p14:tracePt t="127793" x="2476500" y="6307138"/>
          <p14:tracePt t="127806" x="2540000" y="6294438"/>
          <p14:tracePt t="127809" x="2589213" y="6294438"/>
          <p14:tracePt t="127822" x="2676525" y="6294438"/>
          <p14:tracePt t="127825" x="2776538" y="6294438"/>
          <p14:tracePt t="127839" x="2863850" y="6294438"/>
          <p14:tracePt t="127841" x="2989263" y="6294438"/>
          <p14:tracePt t="127856" x="3089275" y="6294438"/>
          <p14:tracePt t="127858" x="3152775" y="6294438"/>
          <p14:tracePt t="127872" x="3227388" y="6269038"/>
          <p14:tracePt t="127874" x="3302000" y="6257925"/>
          <p14:tracePt t="127889" x="3402013" y="6245225"/>
          <p14:tracePt t="127890" x="3489325" y="6232525"/>
          <p14:tracePt t="127906" x="3602038" y="6232525"/>
          <p14:tracePt t="127906" x="3689350" y="6207125"/>
          <p14:tracePt t="127922" x="3790950" y="6194425"/>
          <p14:tracePt t="127923" x="3878263" y="6181725"/>
          <p14:tracePt t="127939" x="3965575" y="6169025"/>
          <p14:tracePt t="127939" x="4027488" y="6145213"/>
          <p14:tracePt t="127956" x="4103688" y="6145213"/>
          <p14:tracePt t="127956" x="4127500" y="6119813"/>
          <p14:tracePt t="127961" x="4165600" y="6094413"/>
          <p14:tracePt t="127972" x="4240213" y="6069013"/>
          <p14:tracePt t="127977" x="4278313" y="6069013"/>
          <p14:tracePt t="127989" x="4378325" y="6019800"/>
          <p14:tracePt t="127993" x="4440238" y="5994400"/>
          <p14:tracePt t="128006" x="4491038" y="5969000"/>
          <p14:tracePt t="128009" x="4540250" y="5956300"/>
          <p14:tracePt t="128022" x="4578350" y="5932488"/>
          <p14:tracePt t="128025" x="4603750" y="5919788"/>
          <p14:tracePt t="128039" x="4616450" y="5907088"/>
          <p14:tracePt t="128041" x="4665663" y="5881688"/>
          <p14:tracePt t="128056" x="4678363" y="5856288"/>
          <p14:tracePt t="128058" x="4716463" y="5843588"/>
          <p14:tracePt t="128072" x="4740275" y="5807075"/>
          <p14:tracePt t="128073" x="4765675" y="5781675"/>
          <p14:tracePt t="128089" x="4791075" y="5756275"/>
          <p14:tracePt t="128090" x="4829175" y="5719763"/>
          <p14:tracePt t="128110" x="4865688" y="5694363"/>
          <p14:tracePt t="128110" x="4878388" y="5668963"/>
          <p14:tracePt t="128113" x="4929188" y="5630863"/>
          <p14:tracePt t="128122" x="4940300" y="5594350"/>
          <p14:tracePt t="128139" x="4965700" y="5556250"/>
          <p14:tracePt t="128140" x="4978400" y="5518150"/>
          <p14:tracePt t="128145" x="5003800" y="5468938"/>
          <p14:tracePt t="128156" x="5029200" y="5418138"/>
          <p14:tracePt t="128161" x="5040313" y="5381625"/>
          <p14:tracePt t="128172" x="5053013" y="5343525"/>
          <p14:tracePt t="128177" x="5078413" y="5305425"/>
          <p14:tracePt t="128189" x="5078413" y="5256213"/>
          <p14:tracePt t="128193" x="5091113" y="5194300"/>
          <p14:tracePt t="128206" x="5129213" y="5118100"/>
          <p14:tracePt t="128209" x="5129213" y="5068888"/>
          <p14:tracePt t="128222" x="5141913" y="4981575"/>
          <p14:tracePt t="128225" x="5141913" y="4930775"/>
          <p14:tracePt t="128239" x="5153025" y="4868863"/>
          <p14:tracePt t="128241" x="5153025" y="4805363"/>
          <p14:tracePt t="128256" x="5153025" y="4730750"/>
          <p14:tracePt t="128258" x="5153025" y="4679950"/>
          <p14:tracePt t="128272" x="5153025" y="4605338"/>
          <p14:tracePt t="128273" x="5153025" y="4530725"/>
          <p14:tracePt t="128289" x="5153025" y="4454525"/>
          <p14:tracePt t="128290" x="5153025" y="4379913"/>
          <p14:tracePt t="128306" x="5153025" y="4330700"/>
          <p14:tracePt t="128306" x="5153025" y="4230688"/>
          <p14:tracePt t="128322" x="5153025" y="4154488"/>
          <p14:tracePt t="128323" x="5153025" y="4105275"/>
          <p14:tracePt t="128339" x="5153025" y="4029075"/>
          <p14:tracePt t="128339" x="5116513" y="3979863"/>
          <p14:tracePt t="128356" x="5091113" y="3905250"/>
          <p14:tracePt t="128356" x="5065713" y="3816350"/>
          <p14:tracePt t="128361" x="5053013" y="3767138"/>
          <p14:tracePt t="128372" x="5029200" y="3703638"/>
          <p14:tracePt t="128377" x="4991100" y="3641725"/>
          <p14:tracePt t="128389" x="4965700" y="3579813"/>
          <p14:tracePt t="128393" x="4929188" y="3516313"/>
          <p14:tracePt t="128405" x="4916488" y="3467100"/>
          <p14:tracePt t="128409" x="4878388" y="3429000"/>
          <p14:tracePt t="128422" x="4840288" y="3354388"/>
          <p14:tracePt t="128425" x="4816475" y="3328988"/>
          <p14:tracePt t="128439" x="4791075" y="3303588"/>
          <p14:tracePt t="128441" x="4765675" y="3267075"/>
          <p14:tracePt t="128455" x="4727575" y="3228975"/>
          <p14:tracePt t="128458" x="4716463" y="3203575"/>
          <p14:tracePt t="128472" x="4691063" y="3178175"/>
          <p14:tracePt t="128473" x="4652963" y="3141663"/>
          <p14:tracePt t="128489" x="4627563" y="3116263"/>
          <p14:tracePt t="128490" x="4578350" y="3090863"/>
          <p14:tracePt t="128506" x="4565650" y="3078163"/>
          <p14:tracePt t="128508" x="4552950" y="3065463"/>
          <p14:tracePt t="128522" x="4516438" y="3041650"/>
          <p14:tracePt t="128524" x="4503738" y="3028950"/>
          <p14:tracePt t="128539" x="4491038" y="3028950"/>
          <p14:tracePt t="128540" x="4491038" y="3016250"/>
          <p14:tracePt t="128556" x="4465638" y="3003550"/>
          <p14:tracePt t="128556" x="4452938" y="3003550"/>
          <p14:tracePt t="128561" x="4440238" y="2990850"/>
          <p14:tracePt t="128572" x="4403725" y="2990850"/>
          <p14:tracePt t="128589" x="4365625" y="2990850"/>
          <p14:tracePt t="128593" x="4327525" y="2990850"/>
          <p14:tracePt t="128606" x="4314825" y="2990850"/>
          <p14:tracePt t="128609" x="4278313" y="2990850"/>
          <p14:tracePt t="128622" x="4265613" y="2990850"/>
          <p14:tracePt t="128625" x="4240213" y="2990850"/>
          <p14:tracePt t="128639" x="4227513" y="2990850"/>
          <p14:tracePt t="128641" x="4203700" y="2990850"/>
          <p14:tracePt t="128656" x="4191000" y="2990850"/>
          <p14:tracePt t="128672" x="4165600" y="2990850"/>
          <p14:tracePt t="128689" x="4140200" y="2990850"/>
          <p14:tracePt t="128689" x="4114800" y="2990850"/>
          <p14:tracePt t="128706" x="4103688" y="2990850"/>
          <p14:tracePt t="128706" x="4065588" y="2990850"/>
          <p14:tracePt t="128722" x="4040188" y="2990850"/>
          <p14:tracePt t="128724" x="4002088" y="2990850"/>
          <p14:tracePt t="128739" x="3965575" y="2990850"/>
          <p14:tracePt t="128756" x="3952875" y="2990850"/>
          <p14:tracePt t="128756" x="3927475" y="2990850"/>
          <p14:tracePt t="128772" x="3914775" y="2990850"/>
          <p14:tracePt t="128789" x="3902075" y="2990850"/>
          <p14:tracePt t="128793" x="3890963" y="2990850"/>
          <p14:tracePt t="128806" x="3890963" y="3003550"/>
          <p14:tracePt t="128809" x="3878263" y="3003550"/>
          <p14:tracePt t="128822" x="3865563" y="3003550"/>
          <p14:tracePt t="128825" x="3852863" y="3003550"/>
          <p14:tracePt t="128841" x="3827463" y="3028950"/>
          <p14:tracePt t="128872" x="3814763" y="3028950"/>
          <p14:tracePt t="128873" x="3814763" y="3041650"/>
          <p14:tracePt t="128889" x="3802063" y="3041650"/>
          <p14:tracePt t="128906" x="3790950" y="3054350"/>
          <p14:tracePt t="128906" x="3778250" y="3065463"/>
          <p14:tracePt t="128929" x="3765550" y="3078163"/>
          <p14:tracePt t="128945" x="3752850" y="3078163"/>
          <p14:tracePt t="128961" x="3740150" y="3090863"/>
          <p14:tracePt t="128993" x="3727450" y="3103563"/>
          <p14:tracePt t="129009" x="3714750" y="3116263"/>
          <p14:tracePt t="129022" x="3702050" y="3116263"/>
          <p14:tracePt t="129026" x="3702050" y="3128963"/>
          <p14:tracePt t="129056" x="3702050" y="3141663"/>
          <p14:tracePt t="129058" x="3702050" y="3154363"/>
          <p14:tracePt t="129075" x="3689350" y="3165475"/>
          <p14:tracePt t="129106" x="3689350" y="3178175"/>
          <p14:tracePt t="129113" x="3689350" y="3190875"/>
          <p14:tracePt t="129139" x="3689350" y="3203575"/>
          <p14:tracePt t="129185" x="3689350" y="3216275"/>
          <p14:tracePt t="129206" x="3689350" y="3228975"/>
          <p14:tracePt t="129222" x="3689350" y="3241675"/>
          <p14:tracePt t="129241" x="3689350" y="3267075"/>
          <p14:tracePt t="129256" x="3702050" y="3278188"/>
          <p14:tracePt t="129258" x="3702050" y="3290888"/>
          <p14:tracePt t="129272" x="3714750" y="3303588"/>
          <p14:tracePt t="129273" x="3714750" y="3316288"/>
          <p14:tracePt t="129289" x="3740150" y="3341688"/>
          <p14:tracePt t="129305" x="3752850" y="3354388"/>
          <p14:tracePt t="129306" x="3765550" y="3378200"/>
          <p14:tracePt t="129322" x="3778250" y="3390900"/>
          <p14:tracePt t="129323" x="3802063" y="3429000"/>
          <p14:tracePt t="129339" x="3827463" y="3467100"/>
          <p14:tracePt t="129355" x="3840163" y="3490913"/>
          <p14:tracePt t="129356" x="3878263" y="3516313"/>
          <p14:tracePt t="129372" x="3890963" y="3529013"/>
          <p14:tracePt t="129373" x="3940175" y="3554413"/>
          <p14:tracePt t="129377" x="3978275" y="3590925"/>
          <p14:tracePt t="129389" x="4014788" y="3603625"/>
          <p14:tracePt t="129393" x="4090988" y="3641725"/>
          <p14:tracePt t="129405" x="4114800" y="3654425"/>
          <p14:tracePt t="129409" x="4178300" y="3667125"/>
          <p14:tracePt t="129422" x="4240213" y="3679825"/>
          <p14:tracePt t="129425" x="4340225" y="3716338"/>
          <p14:tracePt t="129439" x="4427538" y="3729038"/>
          <p14:tracePt t="129441" x="4527550" y="3741738"/>
          <p14:tracePt t="129455" x="4616450" y="3792538"/>
          <p14:tracePt t="129458" x="4691063" y="3803650"/>
          <p14:tracePt t="129472" x="4765675" y="3816350"/>
          <p14:tracePt t="129473" x="4840288" y="3854450"/>
          <p14:tracePt t="129489" x="4865688" y="3854450"/>
          <p14:tracePt t="129490" x="4916488" y="3854450"/>
          <p14:tracePt t="129505" x="4978400" y="3854450"/>
          <p14:tracePt t="129506" x="5029200" y="3854450"/>
          <p14:tracePt t="129522" x="5078413" y="3854450"/>
          <p14:tracePt t="129522" x="5153025" y="3854450"/>
          <p14:tracePt t="129539" x="5216525" y="3854450"/>
          <p14:tracePt t="129539" x="5265738" y="3854450"/>
          <p14:tracePt t="129555" x="5329238" y="3854450"/>
          <p14:tracePt t="129556" x="5391150" y="3854450"/>
          <p14:tracePt t="129572" x="5429250" y="3854450"/>
          <p14:tracePt t="129573" x="5454650" y="3854450"/>
          <p14:tracePt t="129577" x="5503863" y="3854450"/>
          <p14:tracePt t="129589" x="5516563" y="3854450"/>
          <p14:tracePt t="129593" x="5541963" y="3841750"/>
          <p14:tracePt t="129605" x="5565775" y="3829050"/>
          <p14:tracePt t="129609" x="5603875" y="3829050"/>
          <p14:tracePt t="129622" x="5629275" y="3803650"/>
          <p14:tracePt t="129625" x="5654675" y="3792538"/>
          <p14:tracePt t="129639" x="5665788" y="3792538"/>
          <p14:tracePt t="129641" x="5691188" y="3767138"/>
          <p14:tracePt t="129655" x="5703888" y="3754438"/>
          <p14:tracePt t="129658" x="5729288" y="3741738"/>
          <p14:tracePt t="129672" x="5741988" y="3741738"/>
          <p14:tracePt t="129674" x="5767388" y="3716338"/>
          <p14:tracePt t="129689" x="5791200" y="3703638"/>
          <p14:tracePt t="129689" x="5803900" y="3692525"/>
          <p14:tracePt t="129705" x="5854700" y="3667125"/>
          <p14:tracePt t="129706" x="5903913" y="3654425"/>
          <p14:tracePt t="129722" x="5967413" y="3629025"/>
          <p14:tracePt t="129723" x="6016625" y="3616325"/>
          <p14:tracePt t="129739" x="6129338" y="3590925"/>
          <p14:tracePt t="129739" x="6167438" y="3567113"/>
          <p14:tracePt t="129755" x="6242050" y="3554413"/>
          <p14:tracePt t="129756" x="6291263" y="3529013"/>
          <p14:tracePt t="129761" x="6342063" y="3503613"/>
          <p14:tracePt t="129772" x="6354763" y="3490913"/>
          <p14:tracePt t="129777" x="6391275" y="3479800"/>
          <p14:tracePt t="129789" x="6429375" y="3454400"/>
          <p14:tracePt t="129793" x="6454775" y="3441700"/>
          <p14:tracePt t="129805" x="6503988" y="3416300"/>
          <p14:tracePt t="129809" x="6516688" y="3403600"/>
          <p14:tracePt t="129822" x="6529388" y="3390900"/>
          <p14:tracePt t="129825" x="6567488" y="3367088"/>
          <p14:tracePt t="129839" x="6580188" y="3367088"/>
          <p14:tracePt t="129841" x="6604000" y="3341688"/>
          <p14:tracePt t="129857" x="6629400" y="3328988"/>
          <p14:tracePt t="129872" x="6654800" y="3316288"/>
          <p14:tracePt t="129889" x="6654800" y="3303588"/>
          <p14:tracePt t="129906" x="6667500" y="3290888"/>
          <p14:tracePt t="129922" x="6680200" y="3278188"/>
          <p14:tracePt t="129956" x="6680200" y="3267075"/>
          <p14:tracePt t="129956" x="6692900" y="3267075"/>
          <p14:tracePt t="129972" x="6692900" y="3254375"/>
          <p14:tracePt t="129989" x="6692900" y="3241675"/>
          <p14:tracePt t="130017" x="6692900" y="3228975"/>
          <p14:tracePt t="130039" x="6692900" y="3216275"/>
          <p14:tracePt t="130041" x="6692900" y="3203575"/>
          <p14:tracePt t="130072" x="6692900" y="3190875"/>
          <p14:tracePt t="130089" x="6692900" y="3178175"/>
          <p14:tracePt t="130106" x="6692900" y="3165475"/>
          <p14:tracePt t="130129" x="6680200" y="3154363"/>
          <p14:tracePt t="130145" x="6680200" y="3141663"/>
          <p14:tracePt t="130156" x="6654800" y="3116263"/>
          <p14:tracePt t="130161" x="6654800" y="3103563"/>
          <p14:tracePt t="130172" x="6642100" y="3103563"/>
          <p14:tracePt t="130189" x="6642100" y="3090863"/>
          <p14:tracePt t="130222" x="6629400" y="3078163"/>
          <p14:tracePt t="130281" x="6629400" y="3065463"/>
          <p14:tracePt t="130289" x="6616700" y="3054350"/>
          <p14:tracePt t="130537" x="6616700" y="3041650"/>
          <p14:tracePt t="130761" x="6604000" y="3028950"/>
          <p14:tracePt t="130993" x="6592888" y="3028950"/>
          <p14:tracePt t="131006" x="6580188" y="3028950"/>
          <p14:tracePt t="131009" x="6567488" y="3054350"/>
          <p14:tracePt t="131025" x="6567488" y="3078163"/>
          <p14:tracePt t="131039" x="6554788" y="3090863"/>
          <p14:tracePt t="131042" x="6542088" y="3128963"/>
          <p14:tracePt t="131055" x="6542088" y="3141663"/>
          <p14:tracePt t="131058" x="6529388" y="3178175"/>
          <p14:tracePt t="131072" x="6529388" y="3216275"/>
          <p14:tracePt t="131073" x="6503988" y="3267075"/>
          <p14:tracePt t="131089" x="6503988" y="3341688"/>
          <p14:tracePt t="131092" x="6480175" y="3416300"/>
          <p14:tracePt t="131106" x="6454775" y="3490913"/>
          <p14:tracePt t="131108" x="6442075" y="3567113"/>
          <p14:tracePt t="131126" x="6429375" y="3654425"/>
          <p14:tracePt t="131128" x="6403975" y="3729038"/>
          <p14:tracePt t="131129" x="6391275" y="3816350"/>
          <p14:tracePt t="131139" x="6380163" y="3892550"/>
          <p14:tracePt t="131145" x="6367463" y="3941763"/>
          <p14:tracePt t="131155" x="6342063" y="4029075"/>
          <p14:tracePt t="131161" x="6342063" y="4092575"/>
          <p14:tracePt t="131172" x="6342063" y="4167188"/>
          <p14:tracePt t="131178" x="6342063" y="4241800"/>
          <p14:tracePt t="131189" x="6329363" y="4292600"/>
          <p14:tracePt t="131193" x="6329363" y="4367213"/>
          <p14:tracePt t="131206" x="6316663" y="4454525"/>
          <p14:tracePt t="131209" x="6316663" y="4543425"/>
          <p14:tracePt t="131222" x="6291263" y="4643438"/>
          <p14:tracePt t="131225" x="6280150" y="4743450"/>
          <p14:tracePt t="131239" x="6267450" y="4843463"/>
          <p14:tracePt t="131241" x="6254750" y="4943475"/>
          <p14:tracePt t="131255" x="6216650" y="5068888"/>
          <p14:tracePt t="131258" x="6203950" y="5130800"/>
          <p14:tracePt t="131272" x="6180138" y="5194300"/>
          <p14:tracePt t="131273" x="6142038" y="5305425"/>
          <p14:tracePt t="131289" x="6142038" y="5356225"/>
          <p14:tracePt t="131290" x="6091238" y="5394325"/>
          <p14:tracePt t="131305" x="6078538" y="5430838"/>
          <p14:tracePt t="131306" x="6078538" y="5481638"/>
          <p14:tracePt t="131322" x="6078538" y="5530850"/>
          <p14:tracePt t="131323" x="6078538" y="5568950"/>
          <p14:tracePt t="131339" x="6078538" y="5581650"/>
          <p14:tracePt t="131521" x="6078538" y="5543550"/>
          <p14:tracePt t="131539" x="6078538" y="5518150"/>
          <p14:tracePt t="131539" x="6078538" y="5481638"/>
          <p14:tracePt t="131545" x="6078538" y="5456238"/>
          <p14:tracePt t="131556" x="6078538" y="5430838"/>
          <p14:tracePt t="131561" x="6078538" y="5394325"/>
          <p14:tracePt t="131572" x="6078538" y="5356225"/>
          <p14:tracePt t="131577" x="6078538" y="5343525"/>
          <p14:tracePt t="131589" x="6078538" y="5318125"/>
          <p14:tracePt t="131593" x="6078538" y="5305425"/>
          <p14:tracePt t="131606" x="6078538" y="5294313"/>
          <p14:tracePt t="131609" x="6078538" y="5281613"/>
          <p14:tracePt t="131622" x="6078538" y="5268913"/>
          <p14:tracePt t="131681" x="6078538" y="5256213"/>
          <p14:tracePt t="131689" x="6078538" y="5243513"/>
          <p14:tracePt t="131745" x="6078538" y="5230813"/>
          <p14:tracePt t="131777" x="6078538" y="5218113"/>
          <p14:tracePt t="131801" x="6078538" y="5194300"/>
          <p14:tracePt t="131822" x="6067425" y="5181600"/>
          <p14:tracePt t="131825" x="6067425" y="5168900"/>
          <p14:tracePt t="131839" x="6042025" y="5156200"/>
          <p14:tracePt t="131856" x="6042025" y="5143500"/>
          <p14:tracePt t="131872" x="6029325" y="5143500"/>
          <p14:tracePt t="131897" x="6016625" y="5130800"/>
          <p14:tracePt t="131913" x="6016625" y="5118100"/>
          <p14:tracePt t="131929" x="6003925" y="5118100"/>
          <p14:tracePt t="131939" x="6003925" y="5105400"/>
          <p14:tracePt t="131961" x="5991225" y="5081588"/>
          <p14:tracePt t="131972" x="5978525" y="5068888"/>
          <p14:tracePt t="131989" x="5967413" y="5056188"/>
          <p14:tracePt t="132005" x="5954713" y="5043488"/>
          <p14:tracePt t="132022" x="5954713" y="5030788"/>
          <p14:tracePt t="132022" x="5942013" y="5030788"/>
          <p14:tracePt t="132038" x="5929313" y="5018088"/>
          <p14:tracePt t="132055" x="5903913" y="5005388"/>
          <p14:tracePt t="132072" x="5891213" y="5005388"/>
          <p14:tracePt t="132089" x="5878513" y="5005388"/>
          <p14:tracePt t="132107" x="5867400" y="4992688"/>
          <p14:tracePt t="132107" x="5854700" y="4992688"/>
          <p14:tracePt t="132125" x="5842000" y="4992688"/>
          <p14:tracePt t="132129" x="5829300" y="4992688"/>
          <p14:tracePt t="132138" x="5816600" y="4992688"/>
          <p14:tracePt t="132155" x="5791200" y="4981575"/>
          <p14:tracePt t="132188" x="5778500" y="4981575"/>
          <p14:tracePt t="132205" x="5767388" y="4981575"/>
          <p14:tracePt t="132222" x="5741988" y="4981575"/>
          <p14:tracePt t="132239" x="5729288" y="4981575"/>
          <p14:tracePt t="132241" x="5703888" y="4981575"/>
          <p14:tracePt t="132257" x="5678488" y="4981575"/>
          <p14:tracePt t="132272" x="5665788" y="4981575"/>
          <p14:tracePt t="132273" x="5654675" y="4981575"/>
          <p14:tracePt t="132289" x="5641975" y="4981575"/>
          <p14:tracePt t="132289" x="5629275" y="4981575"/>
          <p14:tracePt t="132305" x="5616575" y="4981575"/>
          <p14:tracePt t="132305" x="5591175" y="4981575"/>
          <p14:tracePt t="132322" x="5578475" y="4968875"/>
          <p14:tracePt t="132322" x="5554663" y="4968875"/>
          <p14:tracePt t="132338" x="5529263" y="4968875"/>
          <p14:tracePt t="132339" x="5503863" y="4968875"/>
          <p14:tracePt t="132355" x="5478463" y="4956175"/>
          <p14:tracePt t="132356" x="5465763" y="4956175"/>
          <p14:tracePt t="132372" x="5454650" y="4956175"/>
          <p14:tracePt t="132372" x="5441950" y="4956175"/>
          <p14:tracePt t="132389" x="5416550" y="4943475"/>
          <p14:tracePt t="132390" x="5365750" y="4943475"/>
          <p14:tracePt t="132405" x="5341938" y="4930775"/>
          <p14:tracePt t="132406" x="5329238" y="4930775"/>
          <p14:tracePt t="132409" x="5303838" y="4930775"/>
          <p14:tracePt t="132422" x="5265738" y="4918075"/>
          <p14:tracePt t="132425" x="5229225" y="4918075"/>
          <p14:tracePt t="132439" x="5203825" y="4918075"/>
          <p14:tracePt t="132441" x="5153025" y="4905375"/>
          <p14:tracePt t="132455" x="5116513" y="4905375"/>
          <p14:tracePt t="132457" x="5078413" y="4905375"/>
          <p14:tracePt t="132472" x="5040313" y="4892675"/>
          <p14:tracePt t="132473" x="5003800" y="4892675"/>
          <p14:tracePt t="132489" x="4991100" y="4879975"/>
          <p14:tracePt t="132490" x="4965700" y="4868863"/>
          <p14:tracePt t="132505" x="4940300" y="4868863"/>
          <p14:tracePt t="132506" x="4903788" y="4868863"/>
          <p14:tracePt t="132522" x="4865688" y="4856163"/>
          <p14:tracePt t="132522" x="4840288" y="4856163"/>
          <p14:tracePt t="132538" x="4829175" y="4856163"/>
          <p14:tracePt t="132539" x="4791075" y="4843463"/>
          <p14:tracePt t="132555" x="4778375" y="4843463"/>
          <p14:tracePt t="132556" x="4752975" y="4843463"/>
          <p14:tracePt t="132572" x="4716463" y="4830763"/>
          <p14:tracePt t="132572" x="4703763" y="4830763"/>
          <p14:tracePt t="132588" x="4652963" y="4830763"/>
          <p14:tracePt t="132589" x="4616450" y="4830763"/>
          <p14:tracePt t="132605" x="4591050" y="4830763"/>
          <p14:tracePt t="132606" x="4540250" y="4830763"/>
          <p14:tracePt t="132609" x="4503738" y="4830763"/>
          <p14:tracePt t="132622" x="4478338" y="4830763"/>
          <p14:tracePt t="132625" x="4427538" y="4830763"/>
          <p14:tracePt t="132638" x="4391025" y="4830763"/>
          <p14:tracePt t="132641" x="4352925" y="4830763"/>
          <p14:tracePt t="132655" x="4314825" y="4830763"/>
          <p14:tracePt t="132657" x="4278313" y="4830763"/>
          <p14:tracePt t="132672" x="4252913" y="4830763"/>
          <p14:tracePt t="132673" x="4214813" y="4805363"/>
          <p14:tracePt t="132688" x="4152900" y="4792663"/>
          <p14:tracePt t="132689" x="4127500" y="4792663"/>
          <p14:tracePt t="132705" x="4103688" y="4792663"/>
          <p14:tracePt t="132706" x="4052888" y="4792663"/>
          <p14:tracePt t="132722" x="4014788" y="4792663"/>
          <p14:tracePt t="132722" x="3978275" y="4792663"/>
          <p14:tracePt t="132738" x="3927475" y="4792663"/>
          <p14:tracePt t="132739" x="3890963" y="4792663"/>
          <p14:tracePt t="132755" x="3852863" y="4792663"/>
          <p14:tracePt t="132755" x="3814763" y="4792663"/>
          <p14:tracePt t="132772" x="3752850" y="4792663"/>
          <p14:tracePt t="132773" x="3702050" y="4792663"/>
          <p14:tracePt t="132788" x="3652838" y="4792663"/>
          <p14:tracePt t="132789" x="3578225" y="4792663"/>
          <p14:tracePt t="132805" x="3514725" y="4792663"/>
          <p14:tracePt t="132805" x="3465513" y="4792663"/>
          <p14:tracePt t="132809" x="3402013" y="4792663"/>
          <p14:tracePt t="132822" x="3365500" y="4792663"/>
          <p14:tracePt t="132825" x="3340100" y="4792663"/>
          <p14:tracePt t="132838" x="3289300" y="4792663"/>
          <p14:tracePt t="132841" x="3265488" y="4792663"/>
          <p14:tracePt t="132855" x="3240088" y="4792663"/>
          <p14:tracePt t="132857" x="3214688" y="4792663"/>
          <p14:tracePt t="132872" x="3176588" y="4792663"/>
          <p14:tracePt t="132873" x="3140075" y="4792663"/>
          <p14:tracePt t="132888" x="3101975" y="4792663"/>
          <p14:tracePt t="132889" x="3052763" y="4792663"/>
          <p14:tracePt t="132905" x="3001963" y="4792663"/>
          <p14:tracePt t="132905" x="2963863" y="4792663"/>
          <p14:tracePt t="132922" x="2927350" y="4792663"/>
          <p14:tracePt t="132922" x="2901950" y="4792663"/>
          <p14:tracePt t="132938" x="2863850" y="4792663"/>
          <p14:tracePt t="132939" x="2814638" y="4792663"/>
          <p14:tracePt t="132955" x="2776538" y="4805363"/>
          <p14:tracePt t="132955" x="2752725" y="4805363"/>
          <p14:tracePt t="132972" x="2701925" y="4805363"/>
          <p14:tracePt t="132972" x="2663825" y="4805363"/>
          <p14:tracePt t="132988" x="2601913" y="4818063"/>
          <p14:tracePt t="132989" x="2563813" y="4818063"/>
          <p14:tracePt t="133005" x="2527300" y="4818063"/>
          <p14:tracePt t="133006" x="2501900" y="4843463"/>
          <p14:tracePt t="133009" x="2463800" y="4843463"/>
          <p14:tracePt t="133022" x="2427288" y="4856163"/>
          <p14:tracePt t="133025" x="2401888" y="4856163"/>
          <p14:tracePt t="133038" x="2363788" y="4856163"/>
          <p14:tracePt t="133041" x="2314575" y="4868863"/>
          <p14:tracePt t="133055" x="2276475" y="4868863"/>
          <p14:tracePt t="133057" x="2227263" y="4892675"/>
          <p14:tracePt t="133072" x="2189163" y="4892675"/>
          <p14:tracePt t="133073" x="2138363" y="4905375"/>
          <p14:tracePt t="133088" x="2101850" y="4905375"/>
          <p14:tracePt t="133089" x="2051050" y="4905375"/>
          <p14:tracePt t="133107" x="1989138" y="4905375"/>
          <p14:tracePt t="133126" x="1976438" y="4918075"/>
          <p14:tracePt t="133126" x="1951038" y="4918075"/>
          <p14:tracePt t="133129" x="1925638" y="4930775"/>
          <p14:tracePt t="133155" x="1901825" y="4943475"/>
          <p14:tracePt t="133155" x="1876425" y="4943475"/>
          <p14:tracePt t="133172" x="1851025" y="4956175"/>
          <p14:tracePt t="133188" x="1825625" y="4968875"/>
          <p14:tracePt t="133189" x="1814513" y="4992688"/>
          <p14:tracePt t="133193" x="1801813" y="4992688"/>
          <p14:tracePt t="133205" x="1801813" y="5005388"/>
          <p14:tracePt t="133222" x="1789113" y="5018088"/>
          <p14:tracePt t="133225" x="1776413" y="5030788"/>
          <p14:tracePt t="133238" x="1776413" y="5056188"/>
          <p14:tracePt t="133255" x="1776413" y="5068888"/>
          <p14:tracePt t="133257" x="1776413" y="5081588"/>
          <p14:tracePt t="133272" x="1776413" y="5092700"/>
          <p14:tracePt t="133273" x="1776413" y="5105400"/>
          <p14:tracePt t="133288" x="1776413" y="5118100"/>
          <p14:tracePt t="133289" x="1776413" y="5130800"/>
          <p14:tracePt t="133305" x="1776413" y="5143500"/>
          <p14:tracePt t="133306" x="1776413" y="5156200"/>
          <p14:tracePt t="133322" x="1776413" y="5181600"/>
          <p14:tracePt t="133338" x="1776413" y="5205413"/>
          <p14:tracePt t="133339" x="1776413" y="5218113"/>
          <p14:tracePt t="133355" x="1776413" y="5230813"/>
          <p14:tracePt t="133356" x="1776413" y="5268913"/>
          <p14:tracePt t="133372" x="1801813" y="5294313"/>
          <p14:tracePt t="133388" x="1801813" y="5318125"/>
          <p14:tracePt t="133389" x="1825625" y="5343525"/>
          <p14:tracePt t="133405" x="1825625" y="5356225"/>
          <p14:tracePt t="133405" x="1825625" y="5368925"/>
          <p14:tracePt t="133422" x="1838325" y="5368925"/>
          <p14:tracePt t="133422" x="1851025" y="5381625"/>
          <p14:tracePt t="133425" x="1851025" y="5394325"/>
          <p14:tracePt t="133441" x="1863725" y="5407025"/>
          <p14:tracePt t="133455" x="1889125" y="5430838"/>
          <p14:tracePt t="133457" x="1889125" y="5443538"/>
          <p14:tracePt t="133472" x="1901825" y="5443538"/>
          <p14:tracePt t="133473" x="1914525" y="5443538"/>
          <p14:tracePt t="133488" x="1938338" y="5468938"/>
          <p14:tracePt t="133489" x="1938338" y="5481638"/>
          <p14:tracePt t="133505" x="1963738" y="5494338"/>
          <p14:tracePt t="133522" x="1989138" y="5494338"/>
          <p14:tracePt t="133539" x="2001838" y="5518150"/>
          <p14:tracePt t="133539" x="2025650" y="5518150"/>
          <p14:tracePt t="133555" x="2051050" y="5518150"/>
          <p14:tracePt t="133561" x="2076450" y="5518150"/>
          <p14:tracePt t="133572" x="2114550" y="5530850"/>
          <p14:tracePt t="133577" x="2151063" y="5530850"/>
          <p14:tracePt t="133589" x="2189163" y="5543550"/>
          <p14:tracePt t="133593" x="2214563" y="5543550"/>
          <p14:tracePt t="133606" x="2251075" y="5543550"/>
          <p14:tracePt t="133609" x="2289175" y="5568950"/>
          <p14:tracePt t="133622" x="2314575" y="5568950"/>
          <p14:tracePt t="133625" x="2338388" y="5568950"/>
          <p14:tracePt t="133639" x="2351088" y="5568950"/>
          <p14:tracePt t="133641" x="2376488" y="5568950"/>
          <p14:tracePt t="133655" x="2389188" y="5568950"/>
          <p14:tracePt t="133657" x="2414588" y="5568950"/>
          <p14:tracePt t="133672" x="2427288" y="5568950"/>
          <p14:tracePt t="133673" x="2463800" y="5568950"/>
          <p14:tracePt t="133688" x="2501900" y="5568950"/>
          <p14:tracePt t="133689" x="2563813" y="5568950"/>
          <p14:tracePt t="133705" x="2614613" y="5568950"/>
          <p14:tracePt t="133706" x="2663825" y="5568950"/>
          <p14:tracePt t="133722" x="2689225" y="5568950"/>
          <p14:tracePt t="133722" x="2727325" y="5568950"/>
          <p14:tracePt t="133738" x="2763838" y="5568950"/>
          <p14:tracePt t="133739" x="2789238" y="5568950"/>
          <p14:tracePt t="133755" x="2827338" y="5568950"/>
          <p14:tracePt t="133755" x="2852738" y="5568950"/>
          <p14:tracePt t="133772" x="2901950" y="5568950"/>
          <p14:tracePt t="133772" x="2914650" y="5568950"/>
          <p14:tracePt t="133788" x="2940050" y="5568950"/>
          <p14:tracePt t="133789" x="2976563" y="5568950"/>
          <p14:tracePt t="133805" x="3014663" y="5568950"/>
          <p14:tracePt t="133806" x="3040063" y="5568950"/>
          <p14:tracePt t="133809" x="3065463" y="5568950"/>
          <p14:tracePt t="133822" x="3089275" y="5568950"/>
          <p14:tracePt t="133825" x="3114675" y="5568950"/>
          <p14:tracePt t="133839" x="3140075" y="5568950"/>
          <p14:tracePt t="133841" x="3152775" y="5568950"/>
          <p14:tracePt t="133855" x="3176588" y="5568950"/>
          <p14:tracePt t="133858" x="3214688" y="5568950"/>
          <p14:tracePt t="133872" x="3240088" y="5568950"/>
          <p14:tracePt t="133873" x="3276600" y="5568950"/>
          <p14:tracePt t="133889" x="3327400" y="5568950"/>
          <p14:tracePt t="133892" x="3340100" y="5568950"/>
          <p14:tracePt t="133905" x="3376613" y="5568950"/>
          <p14:tracePt t="133906" x="3389313" y="5568950"/>
          <p14:tracePt t="133922" x="3427413" y="5568950"/>
          <p14:tracePt t="133923" x="3452813" y="5568950"/>
          <p14:tracePt t="133939" x="3478213" y="5568950"/>
          <p14:tracePt t="133939" x="3514725" y="5568950"/>
          <p14:tracePt t="133955" x="3565525" y="5568950"/>
          <p14:tracePt t="133956" x="3627438" y="5581650"/>
          <p14:tracePt t="133961" x="3678238" y="5581650"/>
          <p14:tracePt t="133972" x="3727450" y="5581650"/>
          <p14:tracePt t="133977" x="3752850" y="5581650"/>
          <p14:tracePt t="133989" x="3827463" y="5581650"/>
          <p14:tracePt t="133993" x="3865563" y="5581650"/>
          <p14:tracePt t="134005" x="3878263" y="5594350"/>
          <p14:tracePt t="134009" x="3914775" y="5594350"/>
          <p14:tracePt t="134022" x="3940175" y="5594350"/>
          <p14:tracePt t="134025" x="3978275" y="5594350"/>
          <p14:tracePt t="134039" x="4014788" y="5594350"/>
          <p14:tracePt t="134041" x="4065588" y="5594350"/>
          <p14:tracePt t="134055" x="4114800" y="5594350"/>
          <p14:tracePt t="134058" x="4165600" y="5594350"/>
          <p14:tracePt t="134072" x="4203700" y="5594350"/>
          <p14:tracePt t="134075" x="4252913" y="5594350"/>
          <p14:tracePt t="134089" x="4291013" y="5594350"/>
          <p14:tracePt t="134090" x="4327525" y="5594350"/>
          <p14:tracePt t="134105" x="4365625" y="5594350"/>
          <p14:tracePt t="134110" x="4403725" y="5594350"/>
          <p14:tracePt t="134113" x="4440238" y="5594350"/>
          <p14:tracePt t="134122" x="4465638" y="5594350"/>
          <p14:tracePt t="134138" x="4503738" y="5594350"/>
          <p14:tracePt t="134139" x="4527550" y="5594350"/>
          <p14:tracePt t="134155" x="4552950" y="5594350"/>
          <p14:tracePt t="134156" x="4591050" y="5594350"/>
          <p14:tracePt t="134172" x="4603750" y="5594350"/>
          <p14:tracePt t="134189" x="4616450" y="5594350"/>
          <p14:tracePt t="134205" x="4627563" y="5594350"/>
          <p14:tracePt t="134561" x="4640263" y="5607050"/>
          <p14:tracePt t="134649" x="4652963" y="5607050"/>
          <p14:tracePt t="136161" x="4640263" y="5607050"/>
          <p14:tracePt t="136172" x="4627563" y="5607050"/>
          <p14:tracePt t="136201" x="4616450" y="5607050"/>
          <p14:tracePt t="136222" x="4603750" y="5607050"/>
          <p14:tracePt t="136225" x="4591050" y="5607050"/>
          <p14:tracePt t="136238" x="4578350" y="5607050"/>
          <p14:tracePt t="136241" x="4565650" y="5607050"/>
          <p14:tracePt t="136257" x="4552950" y="5607050"/>
          <p14:tracePt t="136272" x="4540250" y="5607050"/>
          <p14:tracePt t="136274" x="4527550" y="5607050"/>
          <p14:tracePt t="136290" x="4503738" y="5607050"/>
          <p14:tracePt t="136305" x="4491038" y="5607050"/>
          <p14:tracePt t="136322" x="4478338" y="5607050"/>
          <p14:tracePt t="136322" x="4465638" y="5607050"/>
          <p14:tracePt t="136338" x="4452938" y="5607050"/>
          <p14:tracePt t="136339" x="4440238" y="5607050"/>
          <p14:tracePt t="136355" x="4427538" y="5607050"/>
          <p14:tracePt t="136372" x="4416425" y="5607050"/>
          <p14:tracePt t="136372" x="4403725" y="5607050"/>
          <p14:tracePt t="136393" x="4391025" y="5607050"/>
          <p14:tracePt t="136405" x="4378325" y="5607050"/>
          <p14:tracePt t="136409" x="4365625" y="5607050"/>
          <p14:tracePt t="136422" x="4352925" y="5607050"/>
          <p14:tracePt t="136425" x="4327525" y="5607050"/>
          <p14:tracePt t="136438" x="4314825" y="5607050"/>
          <p14:tracePt t="136441" x="4291013" y="5607050"/>
          <p14:tracePt t="136457" x="4265613" y="5607050"/>
          <p14:tracePt t="136472" x="4252913" y="5607050"/>
          <p14:tracePt t="136474" x="4240213" y="5607050"/>
          <p14:tracePt t="136490" x="4214813" y="5607050"/>
          <p14:tracePt t="136505" x="4191000" y="5607050"/>
          <p14:tracePt t="136505" x="4165600" y="5607050"/>
          <p14:tracePt t="136522" x="4140200" y="5607050"/>
          <p14:tracePt t="136522" x="4114800" y="5607050"/>
          <p14:tracePt t="136538" x="4078288" y="5594350"/>
          <p14:tracePt t="136539" x="4065588" y="5594350"/>
          <p14:tracePt t="136555" x="4052888" y="5594350"/>
          <p14:tracePt t="136555" x="4027488" y="5594350"/>
          <p14:tracePt t="136572" x="4002088" y="5581650"/>
          <p14:tracePt t="136572" x="3978275" y="5581650"/>
          <p14:tracePt t="136577" x="3965575" y="5581650"/>
          <p14:tracePt t="136588" x="3940175" y="5568950"/>
          <p14:tracePt t="136605" x="3927475" y="5568950"/>
          <p14:tracePt t="136609" x="3890963" y="5568950"/>
          <p14:tracePt t="136622" x="3878263" y="5568950"/>
          <p14:tracePt t="136625" x="3852863" y="5568950"/>
          <p14:tracePt t="136638" x="3840163" y="5568950"/>
          <p14:tracePt t="136641" x="3790950" y="5568950"/>
          <p14:tracePt t="136655" x="3765550" y="5568950"/>
          <p14:tracePt t="136657" x="3740150" y="5568950"/>
          <p14:tracePt t="136672" x="3727450" y="5568950"/>
          <p14:tracePt t="136674" x="3702050" y="5568950"/>
          <p14:tracePt t="136688" x="3678238" y="5568950"/>
          <p14:tracePt t="136705" x="3665538" y="5568950"/>
          <p14:tracePt t="136722" x="3640138" y="5568950"/>
          <p14:tracePt t="136738" x="3627438" y="5568950"/>
          <p14:tracePt t="136755" x="3602038" y="5568950"/>
          <p14:tracePt t="136772" x="3589338" y="5568950"/>
          <p14:tracePt t="136772" x="3565525" y="5568950"/>
          <p14:tracePt t="136788" x="3552825" y="5568950"/>
          <p14:tracePt t="136789" x="3540125" y="5568950"/>
          <p14:tracePt t="136793" x="3527425" y="5568950"/>
          <p14:tracePt t="136809" x="3514725" y="5568950"/>
          <p14:tracePt t="136822" x="3502025" y="5556250"/>
          <p14:tracePt t="136841" x="3489325" y="5556250"/>
          <p14:tracePt t="136855" x="3478213" y="5556250"/>
          <p14:tracePt t="136857" x="3465513" y="5543550"/>
          <p14:tracePt t="136872" x="3452813" y="5543550"/>
          <p14:tracePt t="136890" x="3440113" y="5530850"/>
          <p14:tracePt t="136905" x="3427413" y="5518150"/>
          <p14:tracePt t="136938" x="3414713" y="5507038"/>
          <p14:tracePt t="136955" x="3402013" y="5494338"/>
          <p14:tracePt t="136972" x="3402013" y="5468938"/>
          <p14:tracePt t="136972" x="3402013" y="5456238"/>
          <p14:tracePt t="136988" x="3402013" y="5418138"/>
          <p14:tracePt t="136989" x="3402013" y="5381625"/>
          <p14:tracePt t="136993" x="3402013" y="5356225"/>
          <p14:tracePt t="137005" x="3402013" y="5318125"/>
          <p14:tracePt t="137009" x="3389313" y="5281613"/>
          <p14:tracePt t="137022" x="3376613" y="5268913"/>
          <p14:tracePt t="137025" x="3376613" y="5243513"/>
          <p14:tracePt t="137038" x="3365500" y="5218113"/>
          <p14:tracePt t="137097" x="3376613" y="5205413"/>
          <p14:tracePt t="137106" x="3478213" y="5194300"/>
          <p14:tracePt t="137113" x="3614738" y="5194300"/>
          <p14:tracePt t="137122" x="3778250" y="5156200"/>
          <p14:tracePt t="137138" x="3940175" y="5143500"/>
          <p14:tracePt t="137141" x="4090988" y="5092700"/>
          <p14:tracePt t="137155" x="4214813" y="5081588"/>
          <p14:tracePt t="137156" x="4314825" y="5068888"/>
          <p14:tracePt t="137161" x="4391025" y="5068888"/>
          <p14:tracePt t="137172" x="4416425" y="5056188"/>
          <p14:tracePt t="137177" x="4465638" y="5056188"/>
          <p14:tracePt t="137188" x="4527550" y="5043488"/>
          <p14:tracePt t="137194" x="4540250" y="5043488"/>
          <p14:tracePt t="137205" x="4552950" y="5043488"/>
          <p14:tracePt t="137209" x="4591050" y="5030788"/>
          <p14:tracePt t="137222" x="4627563" y="5018088"/>
          <p14:tracePt t="137225" x="4652963" y="5005388"/>
          <p14:tracePt t="137238" x="4703763" y="4992688"/>
          <p14:tracePt t="137241" x="4752975" y="4981575"/>
          <p14:tracePt t="137255" x="4765675" y="4981575"/>
          <p14:tracePt t="137258" x="4816475" y="4956175"/>
          <p14:tracePt t="137272" x="4865688" y="4930775"/>
          <p14:tracePt t="137273" x="4929188" y="4918075"/>
          <p14:tracePt t="137288" x="4965700" y="4918075"/>
          <p14:tracePt t="137291" x="5040313" y="4918075"/>
          <p14:tracePt t="137305" x="5078413" y="4905375"/>
          <p14:tracePt t="137306" x="5141913" y="4868863"/>
          <p14:tracePt t="137322" x="5165725" y="4868863"/>
          <p14:tracePt t="137338" x="5191125" y="4856163"/>
          <p14:tracePt t="137355" x="5203825" y="4856163"/>
          <p14:tracePt t="137356" x="5229225" y="4856163"/>
          <p14:tracePt t="137361" x="5253038" y="4843463"/>
          <p14:tracePt t="137378" x="5265738" y="4830763"/>
          <p14:tracePt t="137388" x="5278438" y="4830763"/>
          <p14:tracePt t="137393" x="5291138" y="4830763"/>
          <p14:tracePt t="137405" x="5303838" y="4818063"/>
          <p14:tracePt t="137409" x="5341938" y="4805363"/>
          <p14:tracePt t="137422" x="5378450" y="4779963"/>
          <p14:tracePt t="137425" x="5403850" y="4756150"/>
          <p14:tracePt t="137438" x="5465763" y="4743450"/>
          <p14:tracePt t="137441" x="5503863" y="4718050"/>
          <p14:tracePt t="137455" x="5554663" y="4705350"/>
          <p14:tracePt t="137458" x="5678488" y="4667250"/>
          <p14:tracePt t="137472" x="5778500" y="4643438"/>
          <p14:tracePt t="137474" x="5903913" y="4579938"/>
          <p14:tracePt t="137488" x="6016625" y="4530725"/>
          <p14:tracePt t="137489" x="6180138" y="4505325"/>
          <p14:tracePt t="137505" x="6329363" y="4443413"/>
          <p14:tracePt t="137505" x="6567488" y="4379913"/>
          <p14:tracePt t="137522" x="6867525" y="4318000"/>
          <p14:tracePt t="137522" x="7205663" y="4241800"/>
          <p14:tracePt t="137538" x="7605713" y="4179888"/>
          <p14:tracePt t="137539" x="8005763" y="4129088"/>
          <p14:tracePt t="137555" x="8456613" y="4041775"/>
          <p14:tracePt t="137556" x="8743950" y="4005263"/>
          <p14:tracePt t="137562" x="8943975" y="39798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B Yagut" panose="00000400000000000000" pitchFamily="2" charset="-78"/>
              </a:rPr>
              <a:t> </a:t>
            </a:r>
            <a:r>
              <a:rPr lang="fa-IR" sz="4000" dirty="0">
                <a:cs typeface="B Yagut" panose="00000400000000000000" pitchFamily="2" charset="-78"/>
              </a:rPr>
              <a:t>مراقبت از نظر احتمال ابتلا به سل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1"/>
            <a:ext cx="11353800" cy="4876799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170000"/>
              </a:lnSpc>
              <a:buNone/>
            </a:pPr>
            <a:r>
              <a:rPr lang="fa-IR" sz="2800" dirty="0">
                <a:cs typeface="B Yagut" pitchFamily="2" charset="-78"/>
              </a:rPr>
              <a:t>نوجوان را از نظر وجود نشانه یعنی سرفه بیش از 2 هفته و عامل خطر یعنی تماس با فرد مسلول  ارزیابی نموده و با توجه به ارزیابی انجام شده ونشانه ها او را دریکی از طبقه بندی های احتمال ابتلا به سل( وجود سرفه بیش از 2 هفته) ، درمعرض خطر ابتلا به سل (تماس با فرد مسلول)  ویا فاقد مشکل ، قرارداده واقدامات لازم را براساس نوع طبقه بندی ، انجام دهید و در سامانه ثبت نمایید.</a:t>
            </a:r>
          </a:p>
          <a:p>
            <a:pPr marL="0" indent="0" algn="just" rtl="1">
              <a:lnSpc>
                <a:spcPct val="170000"/>
              </a:lnSpc>
              <a:buNone/>
            </a:pPr>
            <a:r>
              <a:rPr lang="fa-IR" sz="2800" dirty="0">
                <a:cs typeface="B Yagut" pitchFamily="2" charset="-78"/>
              </a:rPr>
              <a:t>در صورت و جود احتمال سل طبق دستورالعمل مربوطه نمونه خلط تهیه کنید.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CDB3F29-3B2F-4F96-9184-CFDDA8781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3"/>
    </mc:Choice>
    <mc:Fallback xmlns="">
      <p:transition spd="slow" advTm="53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0" x="9093200" y="3629025"/>
          <p14:tracePt t="1011" x="9056688" y="3629025"/>
          <p14:tracePt t="1013" x="9031288" y="3629025"/>
          <p14:tracePt t="1025" x="9005888" y="3629025"/>
          <p14:tracePt t="1041" x="8982075" y="3629025"/>
          <p14:tracePt t="1041" x="8969375" y="3629025"/>
          <p14:tracePt t="1054" x="8931275" y="3641725"/>
          <p14:tracePt t="1055" x="8882063" y="3641725"/>
          <p14:tracePt t="1071" x="8856663" y="3641725"/>
          <p14:tracePt t="1072" x="8818563" y="3641725"/>
          <p14:tracePt t="1088" x="8769350" y="3641725"/>
          <p14:tracePt t="1092" x="8731250" y="3654425"/>
          <p14:tracePt t="1108" x="8693150" y="3679825"/>
          <p14:tracePt t="1108" x="8656638" y="3679825"/>
          <p14:tracePt t="1109" x="8605838" y="3679825"/>
          <p14:tracePt t="1124" x="8531225" y="3679825"/>
          <p14:tracePt t="1125" x="8505825" y="3679825"/>
          <p14:tracePt t="1138" x="8469313" y="3679825"/>
          <p14:tracePt t="1142" x="8418513" y="3679825"/>
          <p14:tracePt t="1154" x="8380413" y="3679825"/>
          <p14:tracePt t="1159" x="8343900" y="3692525"/>
          <p14:tracePt t="1171" x="8318500" y="3692525"/>
          <p14:tracePt t="1176" x="8280400" y="3692525"/>
          <p14:tracePt t="1188" x="8256588" y="3703638"/>
          <p14:tracePt t="1193" x="8243888" y="3703638"/>
          <p14:tracePt t="1205" x="8205788" y="3703638"/>
          <p14:tracePt t="1209" x="8180388" y="3716338"/>
          <p14:tracePt t="1221" x="8156575" y="3716338"/>
          <p14:tracePt t="1222" x="8118475" y="3741738"/>
          <p14:tracePt t="1238" x="8093075" y="3741738"/>
          <p14:tracePt t="1238" x="8080375" y="3741738"/>
          <p14:tracePt t="1254" x="8043863" y="3741738"/>
          <p14:tracePt t="1255" x="8018463" y="3754438"/>
          <p14:tracePt t="1271" x="8005763" y="3754438"/>
          <p14:tracePt t="1272" x="7967663" y="3754438"/>
          <p14:tracePt t="1288" x="7954963" y="3767138"/>
          <p14:tracePt t="1334" x="7931150" y="3779838"/>
          <p14:tracePt t="1390" x="7918450" y="3792538"/>
          <p14:tracePt t="1430" x="7905750" y="3803650"/>
          <p14:tracePt t="1461" x="7905750" y="3816350"/>
          <p14:tracePt t="1477" x="7893050" y="3841750"/>
          <p14:tracePt t="1488" x="7880350" y="3841750"/>
          <p14:tracePt t="1504" x="7867650" y="3854450"/>
          <p14:tracePt t="1505" x="7843838" y="3879850"/>
          <p14:tracePt t="1521" x="7831138" y="3905250"/>
          <p14:tracePt t="1538" x="7818438" y="3916363"/>
          <p14:tracePt t="1554" x="7805738" y="3941763"/>
          <p14:tracePt t="1571" x="7793038" y="3941763"/>
          <p14:tracePt t="1573" x="7780338" y="3967163"/>
          <p14:tracePt t="1588" x="7767638" y="3967163"/>
          <p14:tracePt t="1589" x="7742238" y="3979863"/>
          <p14:tracePt t="1604" x="7718425" y="3992563"/>
          <p14:tracePt t="1605" x="7693025" y="4005263"/>
          <p14:tracePt t="1621" x="7654925" y="4029075"/>
          <p14:tracePt t="1622" x="7631113" y="4041775"/>
          <p14:tracePt t="1638" x="7605713" y="4079875"/>
          <p14:tracePt t="1638" x="7567613" y="4092575"/>
          <p14:tracePt t="1654" x="7567613" y="4105275"/>
          <p14:tracePt t="1655" x="7542213" y="4117975"/>
          <p14:tracePt t="1671" x="7531100" y="4129088"/>
          <p14:tracePt t="1726" x="7531100" y="4141788"/>
          <p14:tracePt t="1757" x="7531100" y="4154488"/>
          <p14:tracePt t="1789" x="7531100" y="4167188"/>
          <p14:tracePt t="1804" x="7542213" y="4205288"/>
          <p14:tracePt t="1805" x="7580313" y="4217988"/>
          <p14:tracePt t="1821" x="7580313" y="4230688"/>
          <p14:tracePt t="3885" x="7580313" y="4241800"/>
          <p14:tracePt t="3926" x="7567613" y="4241800"/>
          <p14:tracePt t="4005" x="7554913" y="4241800"/>
          <p14:tracePt t="4085" x="7542213" y="4254500"/>
          <p14:tracePt t="7614" x="7531100" y="4254500"/>
          <p14:tracePt t="51173" x="7505700" y="4254500"/>
          <p14:tracePt t="51325" x="7493000" y="4254500"/>
          <p14:tracePt t="51365" x="7480300" y="4254500"/>
          <p14:tracePt t="51565" x="7493000" y="4254500"/>
          <p14:tracePt t="51573" x="7505700" y="4254500"/>
          <p14:tracePt t="51584" x="7518400" y="4254500"/>
          <p14:tracePt t="51601" x="7542213" y="4254500"/>
          <p14:tracePt t="51601" x="7580313" y="4254500"/>
          <p14:tracePt t="51618" x="7605713" y="4254500"/>
          <p14:tracePt t="51618" x="7631113" y="4241800"/>
          <p14:tracePt t="51634" x="7680325" y="4241800"/>
          <p14:tracePt t="51635" x="7705725" y="4230688"/>
          <p14:tracePt t="51637" x="7780338" y="4230688"/>
          <p14:tracePt t="51651" x="7831138" y="4217988"/>
          <p14:tracePt t="51653" x="7880350" y="4217988"/>
          <p14:tracePt t="51668" x="7954963" y="4217988"/>
          <p14:tracePt t="51669" x="8018463" y="4192588"/>
          <p14:tracePt t="51684" x="8067675" y="4192588"/>
          <p14:tracePt t="51685" x="8105775" y="4179888"/>
          <p14:tracePt t="51701" x="8143875" y="4179888"/>
          <p14:tracePt t="51701" x="8167688" y="4167188"/>
          <p14:tracePt t="51718" x="8205788" y="4167188"/>
          <p14:tracePt t="51719" x="8243888" y="4154488"/>
          <p14:tracePt t="51734" x="8293100" y="4154488"/>
          <p14:tracePt t="51735" x="8367713" y="4129088"/>
          <p14:tracePt t="51751" x="8431213" y="4129088"/>
          <p14:tracePt t="51751" x="8493125" y="4117975"/>
          <p14:tracePt t="51768" x="8543925" y="4105275"/>
          <p14:tracePt t="51768" x="8593138" y="4105275"/>
          <p14:tracePt t="51784" x="8631238" y="4079875"/>
          <p14:tracePt t="51785" x="8656638" y="4067175"/>
          <p14:tracePt t="51801" x="8680450" y="4067175"/>
          <p14:tracePt t="51802" x="8756650" y="4054475"/>
          <p14:tracePt t="51818" x="8805863" y="4017963"/>
          <p14:tracePt t="51818" x="8882063" y="4005263"/>
          <p14:tracePt t="51821" x="8943975" y="3992563"/>
          <p14:tracePt t="51834" x="8993188" y="3979863"/>
          <p14:tracePt t="51837" x="9056688" y="3954463"/>
          <p14:tracePt t="51851" x="9093200" y="3941763"/>
          <p14:tracePt t="51853" x="9118600" y="39417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EA3C1D3-E509-4BA5-92FB-C550854F9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52600" y="304800"/>
            <a:ext cx="8686800" cy="609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6486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2"/>
    </mc:Choice>
    <mc:Fallback xmlns="">
      <p:transition spd="slow" advTm="27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4" x="9043988" y="3328988"/>
          <p14:tracePt t="1104" x="8918575" y="3303588"/>
          <p14:tracePt t="1113" x="8818563" y="3290888"/>
          <p14:tracePt t="1132" x="8718550" y="3278188"/>
          <p14:tracePt t="1132" x="8543925" y="3267075"/>
          <p14:tracePt t="1149" x="8418513" y="3241675"/>
          <p14:tracePt t="1150" x="8331200" y="3228975"/>
          <p14:tracePt t="1154" x="8205788" y="3216275"/>
          <p14:tracePt t="1163" x="8080375" y="3203575"/>
          <p14:tracePt t="1183" x="7967663" y="3178175"/>
          <p14:tracePt t="1196" x="7754938" y="3141663"/>
          <p14:tracePt t="1196" x="7667625" y="3128963"/>
          <p14:tracePt t="1216" x="7554913" y="3103563"/>
          <p14:tracePt t="1216" x="7505700" y="3090863"/>
          <p14:tracePt t="1233" x="7454900" y="3090863"/>
          <p14:tracePt t="1233" x="7392988" y="3090863"/>
          <p14:tracePt t="1246" x="7342188" y="3078163"/>
          <p14:tracePt t="1246" x="7305675" y="3078163"/>
          <p14:tracePt t="1266" x="7267575" y="3054350"/>
          <p14:tracePt t="1266" x="7229475" y="3054350"/>
          <p14:tracePt t="1283" x="7205663" y="3041650"/>
          <p14:tracePt t="1283" x="7192963" y="3041650"/>
          <p14:tracePt t="1297" x="7167563" y="3041650"/>
          <p14:tracePt t="1313" x="7154863" y="3041650"/>
          <p14:tracePt t="1329" x="7142163" y="3041650"/>
          <p14:tracePt t="1346" x="7129463" y="3041650"/>
          <p14:tracePt t="1346" x="7118350" y="3041650"/>
          <p14:tracePt t="1362" x="7105650" y="3041650"/>
          <p14:tracePt t="1363" x="7080250" y="3041650"/>
          <p14:tracePt t="1379" x="7042150" y="3041650"/>
          <p14:tracePt t="1379" x="7016750" y="3041650"/>
          <p14:tracePt t="1396" x="6992938" y="3041650"/>
          <p14:tracePt t="1396" x="6954838" y="3041650"/>
          <p14:tracePt t="1413" x="6942138" y="3041650"/>
          <p14:tracePt t="1413" x="6905625" y="3041650"/>
          <p14:tracePt t="1430" x="6880225" y="3054350"/>
          <p14:tracePt t="1431" x="6854825" y="3054350"/>
          <p14:tracePt t="1446" x="6816725" y="3054350"/>
          <p14:tracePt t="1447" x="6792913" y="3065463"/>
          <p14:tracePt t="1463" x="6767513" y="3065463"/>
          <p14:tracePt t="1463" x="6754813" y="3065463"/>
          <p14:tracePt t="1480" x="6742113" y="3065463"/>
          <p14:tracePt t="1480" x="6716713" y="3065463"/>
          <p14:tracePt t="1496" x="6704013" y="3090863"/>
          <p14:tracePt t="1497" x="6680200" y="3090863"/>
          <p14:tracePt t="1498" x="6667500" y="3103563"/>
          <p14:tracePt t="1513" x="6654800" y="3103563"/>
          <p14:tracePt t="1514" x="6629400" y="3103563"/>
          <p14:tracePt t="1530" x="6629400" y="3116263"/>
          <p14:tracePt t="1531" x="6604000" y="3116263"/>
          <p14:tracePt t="1546" x="6580188" y="3128963"/>
          <p14:tracePt t="1563" x="6580188" y="3141663"/>
          <p14:tracePt t="1580" x="6567488" y="3141663"/>
          <p14:tracePt t="1596" x="6554788" y="3154363"/>
          <p14:tracePt t="1613" x="6554788" y="3165475"/>
          <p14:tracePt t="1630" x="6542088" y="3178175"/>
          <p14:tracePt t="1646" x="6542088" y="3203575"/>
          <p14:tracePt t="1682" x="6542088" y="3216275"/>
          <p14:tracePt t="1714" x="6542088" y="3241675"/>
          <p14:tracePt t="1730" x="6542088" y="3254375"/>
          <p14:tracePt t="1746" x="6529388" y="3267075"/>
          <p14:tracePt t="1802" x="6529388" y="3278188"/>
          <p14:tracePt t="1826" x="6529388" y="3290888"/>
          <p14:tracePt t="1930" x="6516688" y="3290888"/>
          <p14:tracePt t="2794" x="6503988" y="3290888"/>
          <p14:tracePt t="4458" x="6492875" y="3290888"/>
          <p14:tracePt t="4578" x="6480175" y="3290888"/>
          <p14:tracePt t="4706" x="6454775" y="3290888"/>
          <p14:tracePt t="4722" x="6442075" y="3303588"/>
          <p14:tracePt t="4754" x="6429375" y="3303588"/>
          <p14:tracePt t="4858" x="6416675" y="3316288"/>
          <p14:tracePt t="4938" x="6403975" y="3316288"/>
          <p14:tracePt t="11034" x="6391275" y="3316288"/>
          <p14:tracePt t="11047" x="6342063" y="3316288"/>
          <p14:tracePt t="11063" x="6291263" y="3303588"/>
          <p14:tracePt t="11064" x="6216650" y="3241675"/>
          <p14:tracePt t="11083" x="6167438" y="3190875"/>
          <p14:tracePt t="11084" x="6116638" y="3128963"/>
          <p14:tracePt t="11096" x="6067425" y="3078163"/>
          <p14:tracePt t="11098" x="6042025" y="3054350"/>
          <p14:tracePt t="11112" x="6003925" y="2990850"/>
          <p14:tracePt t="11114" x="5978525" y="2941638"/>
          <p14:tracePt t="11129" x="5929313" y="2878138"/>
          <p14:tracePt t="11130" x="5891213" y="2816225"/>
          <p14:tracePt t="11146" x="5842000" y="2728913"/>
          <p14:tracePt t="11162" x="5791200" y="2652713"/>
          <p14:tracePt t="11163" x="5641975" y="2478088"/>
          <p14:tracePt t="11179" x="5578475" y="2403475"/>
          <p14:tracePt t="11180" x="5516563" y="2339975"/>
          <p14:tracePt t="11196" x="5441950" y="2227263"/>
          <p14:tracePt t="11196" x="5441950" y="2201863"/>
          <p14:tracePt t="11212" x="5429250" y="2201863"/>
          <p14:tracePt t="11442" x="5441950" y="2227263"/>
          <p14:tracePt t="11562" x="5441950" y="2239963"/>
          <p14:tracePt t="11579" x="5441950" y="2252663"/>
          <p14:tracePt t="11596" x="5429250" y="2265363"/>
          <p14:tracePt t="11612" x="5416550" y="2265363"/>
          <p14:tracePt t="11629" x="5391150" y="2265363"/>
          <p14:tracePt t="11629" x="5378450" y="2265363"/>
          <p14:tracePt t="11646" x="5365750" y="2265363"/>
          <p14:tracePt t="11662" x="5353050" y="2265363"/>
          <p14:tracePt t="11679" x="5341938" y="2265363"/>
          <p14:tracePt t="11680" x="5329238" y="2265363"/>
          <p14:tracePt t="11696" x="5303838" y="2265363"/>
          <p14:tracePt t="11696" x="5278438" y="2278063"/>
          <p14:tracePt t="11698" x="5241925" y="2278063"/>
          <p14:tracePt t="11712" x="5216525" y="2290763"/>
          <p14:tracePt t="11714" x="5191125" y="2290763"/>
          <p14:tracePt t="11729" x="5178425" y="2290763"/>
          <p14:tracePt t="11730" x="5153025" y="2290763"/>
          <p14:tracePt t="11746" x="5141913" y="2303463"/>
          <p14:tracePt t="11747" x="5091113" y="2314575"/>
          <p14:tracePt t="11762" x="5065713" y="2314575"/>
          <p14:tracePt t="11763" x="5040313" y="2314575"/>
          <p14:tracePt t="11779" x="5029200" y="2339975"/>
          <p14:tracePt t="11780" x="4978400" y="2352675"/>
          <p14:tracePt t="11796" x="4965700" y="2352675"/>
          <p14:tracePt t="11812" x="4953000" y="2352675"/>
          <p14:tracePt t="11813" x="4940300" y="2352675"/>
          <p14:tracePt t="11829" x="4916488" y="2352675"/>
          <p14:tracePt t="11830" x="4916488" y="2365375"/>
          <p14:tracePt t="11846" x="4903788" y="2365375"/>
          <p14:tracePt t="11846" x="4891088" y="2365375"/>
          <p14:tracePt t="11862" x="4878388" y="2365375"/>
          <p14:tracePt t="11879" x="4840288" y="2365375"/>
          <p14:tracePt t="11879" x="4803775" y="2378075"/>
          <p14:tracePt t="11896" x="4778375" y="2390775"/>
          <p14:tracePt t="11896" x="4752975" y="2390775"/>
          <p14:tracePt t="11898" x="4740275" y="2403475"/>
          <p14:tracePt t="11912" x="4716463" y="2403475"/>
          <p14:tracePt t="11914" x="4691063" y="2403475"/>
          <p14:tracePt t="11929" x="4665663" y="2414588"/>
          <p14:tracePt t="11931" x="4652963" y="2414588"/>
          <p14:tracePt t="11946" x="4616450" y="2427288"/>
          <p14:tracePt t="11947" x="4565650" y="2427288"/>
          <p14:tracePt t="11962" x="4552950" y="2439988"/>
          <p14:tracePt t="11963" x="4503738" y="2439988"/>
          <p14:tracePt t="11979" x="4465638" y="2439988"/>
          <p14:tracePt t="11996" x="4416425" y="2439988"/>
          <p14:tracePt t="11996" x="4352925" y="2439988"/>
          <p14:tracePt t="12012" x="4303713" y="2439988"/>
          <p14:tracePt t="12013" x="4265613" y="2439988"/>
          <p14:tracePt t="12029" x="4227513" y="2439988"/>
          <p14:tracePt t="12046" x="4214813" y="2452688"/>
          <p14:tracePt t="12046" x="4191000" y="2452688"/>
          <p14:tracePt t="12063" x="4152900" y="2452688"/>
          <p14:tracePt t="12064" x="4114800" y="2478088"/>
          <p14:tracePt t="12066" x="4078288" y="2478088"/>
          <p14:tracePt t="12083" x="4040188" y="2478088"/>
          <p14:tracePt t="12084" x="4014788" y="2478088"/>
          <p14:tracePt t="12096" x="3965575" y="2478088"/>
          <p14:tracePt t="12112" x="3927475" y="2478088"/>
          <p14:tracePt t="12114" x="3890963" y="2478088"/>
          <p14:tracePt t="12129" x="3878263" y="2478088"/>
          <p14:tracePt t="12130" x="3852863" y="2478088"/>
          <p14:tracePt t="12146" x="3827463" y="2478088"/>
          <p14:tracePt t="12162" x="3802063" y="2478088"/>
          <p14:tracePt t="12163" x="3765550" y="2478088"/>
          <p14:tracePt t="12179" x="3727450" y="2478088"/>
          <p14:tracePt t="12180" x="3689350" y="2490788"/>
          <p14:tracePt t="12196" x="3665538" y="2490788"/>
          <p14:tracePt t="12196" x="3640138" y="2503488"/>
          <p14:tracePt t="12212" x="3602038" y="2503488"/>
          <p14:tracePt t="12213" x="3589338" y="2503488"/>
          <p14:tracePt t="12229" x="3578225" y="2503488"/>
          <p14:tracePt t="12230" x="3552825" y="2503488"/>
          <p14:tracePt t="12246" x="3552825" y="2516188"/>
          <p14:tracePt t="12246" x="3540125" y="2516188"/>
          <p14:tracePt t="12262" x="3514725" y="2516188"/>
          <p14:tracePt t="12263" x="3502025" y="2527300"/>
          <p14:tracePt t="12279" x="3465513" y="2527300"/>
          <p14:tracePt t="12280" x="3440113" y="2540000"/>
          <p14:tracePt t="12295" x="3365500" y="2540000"/>
          <p14:tracePt t="12296" x="3352800" y="2540000"/>
          <p14:tracePt t="12298" x="3327400" y="2540000"/>
          <p14:tracePt t="12312" x="3302000" y="2540000"/>
          <p14:tracePt t="12314" x="3276600" y="2540000"/>
          <p14:tracePt t="12329" x="3265488" y="2540000"/>
          <p14:tracePt t="12346" x="3252788" y="2540000"/>
          <p14:tracePt t="12346" x="3201988" y="2540000"/>
          <p14:tracePt t="12362" x="3165475" y="2565400"/>
          <p14:tracePt t="12363" x="3140075" y="2565400"/>
          <p14:tracePt t="12379" x="3127375" y="2565400"/>
          <p14:tracePt t="12380" x="3089275" y="2578100"/>
          <p14:tracePt t="12395" x="3076575" y="2578100"/>
          <p14:tracePt t="12412" x="3065463" y="2578100"/>
          <p14:tracePt t="12413" x="3052763" y="2578100"/>
          <p14:tracePt t="12429" x="3040063" y="2578100"/>
          <p14:tracePt t="12429" x="3027363" y="2578100"/>
          <p14:tracePt t="12446" x="3001963" y="2578100"/>
          <p14:tracePt t="12446" x="2976563" y="2578100"/>
          <p14:tracePt t="12462" x="2963863" y="2578100"/>
          <p14:tracePt t="12479" x="2952750" y="2578100"/>
          <p14:tracePt t="12479" x="2940050" y="2578100"/>
          <p14:tracePt t="12496" x="2927350" y="2578100"/>
          <p14:tracePt t="12586" x="2914650" y="2578100"/>
          <p14:tracePt t="12602" x="2901950" y="2578100"/>
          <p14:tracePt t="12612" x="2889250" y="2578100"/>
          <p14:tracePt t="12914" x="2876550" y="2565400"/>
          <p14:tracePt t="12929" x="2876550" y="2552700"/>
          <p14:tracePt t="12946" x="2876550" y="2540000"/>
          <p14:tracePt t="12946" x="2889250" y="2503488"/>
          <p14:tracePt t="12962" x="2901950" y="2478088"/>
          <p14:tracePt t="12963" x="2940050" y="2414588"/>
          <p14:tracePt t="12979" x="2952750" y="2390775"/>
          <p14:tracePt t="12980" x="2952750" y="2378075"/>
          <p14:tracePt t="12996" x="2963863" y="2352675"/>
          <p14:tracePt t="13018" x="2963863" y="2339975"/>
          <p14:tracePt t="13029" x="2963863" y="2290763"/>
          <p14:tracePt t="13046" x="2963863" y="2252663"/>
          <p14:tracePt t="13046" x="2952750" y="2239963"/>
          <p14:tracePt t="13063" x="2940050" y="2214563"/>
          <p14:tracePt t="13064" x="2927350" y="2190750"/>
          <p14:tracePt t="13065" x="2901950" y="2165350"/>
          <p14:tracePt t="13084" x="2876550" y="2139950"/>
          <p14:tracePt t="13098" x="2863850" y="2114550"/>
          <p14:tracePt t="13114" x="2852738" y="2114550"/>
          <p14:tracePt t="13130" x="2840038" y="2114550"/>
          <p14:tracePt t="13146" x="2827338" y="2114550"/>
          <p14:tracePt t="13146" x="2814638" y="2101850"/>
          <p14:tracePt t="13162" x="2801938" y="2101850"/>
          <p14:tracePt t="13163" x="2776538" y="2101850"/>
          <p14:tracePt t="13179" x="2740025" y="2101850"/>
          <p14:tracePt t="13179" x="2727325" y="2101850"/>
          <p14:tracePt t="13196" x="2676525" y="2089150"/>
          <p14:tracePt t="13196" x="2663825" y="2089150"/>
          <p14:tracePt t="13212" x="2627313" y="2089150"/>
          <p14:tracePt t="13213" x="2589213" y="2089150"/>
          <p14:tracePt t="13229" x="2551113" y="2089150"/>
          <p14:tracePt t="13229" x="2527300" y="2089150"/>
          <p14:tracePt t="13245" x="2489200" y="2089150"/>
          <p14:tracePt t="13246" x="2463800" y="2089150"/>
          <p14:tracePt t="13262" x="2439988" y="2089150"/>
          <p14:tracePt t="13263" x="2414588" y="2089150"/>
          <p14:tracePt t="13279" x="2401888" y="2089150"/>
          <p14:tracePt t="13279" x="2363788" y="2089150"/>
          <p14:tracePt t="13296" x="2351088" y="2089150"/>
          <p14:tracePt t="13296" x="2327275" y="2101850"/>
          <p14:tracePt t="13298" x="2301875" y="2114550"/>
          <p14:tracePt t="13312" x="2301875" y="2127250"/>
          <p14:tracePt t="13314" x="2289175" y="2127250"/>
          <p14:tracePt t="13329" x="2251075" y="2127250"/>
          <p14:tracePt t="13346" x="2238375" y="2152650"/>
          <p14:tracePt t="13362" x="2227263" y="2152650"/>
          <p14:tracePt t="13379" x="2214563" y="2152650"/>
          <p14:tracePt t="13410" x="2214563" y="2165350"/>
          <p14:tracePt t="13426" x="2201863" y="2178050"/>
          <p14:tracePt t="13434" x="2189163" y="2178050"/>
          <p14:tracePt t="13445" x="2189163" y="2190750"/>
          <p14:tracePt t="13462" x="2176463" y="2190750"/>
          <p14:tracePt t="13482" x="2176463" y="2201863"/>
          <p14:tracePt t="13498" x="2176463" y="2214563"/>
          <p14:tracePt t="13530" x="2176463" y="2227263"/>
          <p14:tracePt t="13546" x="2176463" y="2252663"/>
          <p14:tracePt t="13562" x="2176463" y="2278063"/>
          <p14:tracePt t="13579" x="2176463" y="2303463"/>
          <p14:tracePt t="13596" x="2176463" y="2314575"/>
          <p14:tracePt t="13596" x="2189163" y="2314575"/>
          <p14:tracePt t="13612" x="2201863" y="2327275"/>
          <p14:tracePt t="13613" x="2214563" y="2327275"/>
          <p14:tracePt t="13629" x="2227263" y="2339975"/>
          <p14:tracePt t="13629" x="2238375" y="2352675"/>
          <p14:tracePt t="13666" x="2251075" y="2365375"/>
          <p14:tracePt t="13962" x="2263775" y="2365375"/>
          <p14:tracePt t="13979" x="2263775" y="2352675"/>
          <p14:tracePt t="13996" x="2276475" y="2339975"/>
          <p14:tracePt t="14018" x="2289175" y="2339975"/>
          <p14:tracePt t="14034" x="2314575" y="2327275"/>
          <p14:tracePt t="14186" x="2314575" y="2314575"/>
          <p14:tracePt t="14354" x="2327275" y="2339975"/>
          <p14:tracePt t="14370" x="2351088" y="2352675"/>
          <p14:tracePt t="14410" x="2376488" y="2352675"/>
          <p14:tracePt t="14434" x="2389188" y="2352675"/>
          <p14:tracePt t="14450" x="2414588" y="2352675"/>
          <p14:tracePt t="14462" x="2439988" y="2352675"/>
          <p14:tracePt t="14479" x="2463800" y="2339975"/>
          <p14:tracePt t="14479" x="2489200" y="2327275"/>
          <p14:tracePt t="14495" x="2527300" y="2303463"/>
          <p14:tracePt t="14496" x="2551113" y="2303463"/>
          <p14:tracePt t="14498" x="2563813" y="2290763"/>
          <p14:tracePt t="14512" x="2601913" y="2278063"/>
          <p14:tracePt t="14514" x="2627313" y="2278063"/>
          <p14:tracePt t="14529" x="2651125" y="2265363"/>
          <p14:tracePt t="14530" x="2663825" y="2265363"/>
          <p14:tracePt t="14546" x="2689225" y="2265363"/>
          <p14:tracePt t="14547" x="2701925" y="2265363"/>
          <p14:tracePt t="14562" x="2740025" y="2265363"/>
          <p14:tracePt t="14563" x="2752725" y="2265363"/>
          <p14:tracePt t="14579" x="2776538" y="2265363"/>
          <p14:tracePt t="14580" x="2814638" y="2265363"/>
          <p14:tracePt t="14595" x="2876550" y="2265363"/>
          <p14:tracePt t="14596" x="2952750" y="2303463"/>
          <p14:tracePt t="14612" x="3001963" y="2327275"/>
          <p14:tracePt t="14613" x="3076575" y="2352675"/>
          <p14:tracePt t="14629" x="3140075" y="2390775"/>
          <p14:tracePt t="14629" x="3165475" y="2403475"/>
          <p14:tracePt t="14645" x="3201988" y="2427288"/>
          <p14:tracePt t="14646" x="3252788" y="2452688"/>
          <p14:tracePt t="14662" x="3302000" y="2478088"/>
          <p14:tracePt t="14663" x="3352800" y="2503488"/>
          <p14:tracePt t="14679" x="3414713" y="2503488"/>
          <p14:tracePt t="14679" x="3452813" y="2540000"/>
          <p14:tracePt t="14695" x="3489325" y="2552700"/>
          <p14:tracePt t="14696" x="3514725" y="2565400"/>
          <p14:tracePt t="14697" x="3552825" y="2578100"/>
          <p14:tracePt t="14712" x="3565525" y="2590800"/>
          <p14:tracePt t="14729" x="3578225" y="2603500"/>
          <p14:tracePt t="14746" x="3589338" y="2627313"/>
          <p14:tracePt t="14746" x="3627438" y="2652713"/>
          <p14:tracePt t="14762" x="3652838" y="2665413"/>
          <p14:tracePt t="14763" x="3678238" y="2678113"/>
          <p14:tracePt t="14779" x="3702050" y="2690813"/>
          <p14:tracePt t="14779" x="3765550" y="2716213"/>
          <p14:tracePt t="14795" x="3802063" y="2728913"/>
          <p14:tracePt t="14796" x="3852863" y="2740025"/>
          <p14:tracePt t="14812" x="3890963" y="2752725"/>
          <p14:tracePt t="14813" x="3965575" y="2765425"/>
          <p14:tracePt t="14829" x="3990975" y="2778125"/>
          <p14:tracePt t="14829" x="4002088" y="2778125"/>
          <p14:tracePt t="14845" x="4014788" y="2790825"/>
          <p14:tracePt t="14846" x="4065588" y="2803525"/>
          <p14:tracePt t="14862" x="4114800" y="2816225"/>
          <p14:tracePt t="14863" x="4152900" y="2828925"/>
          <p14:tracePt t="14879" x="4165600" y="2828925"/>
          <p14:tracePt t="14879" x="4203700" y="2852738"/>
          <p14:tracePt t="14895" x="4240213" y="2852738"/>
          <p14:tracePt t="14896" x="4303713" y="2878138"/>
          <p14:tracePt t="14898" x="4352925" y="2878138"/>
          <p14:tracePt t="14912" x="4416425" y="2890838"/>
          <p14:tracePt t="14913" x="4452938" y="2890838"/>
          <p14:tracePt t="14929" x="4478338" y="2890838"/>
          <p14:tracePt t="14930" x="4527550" y="2903538"/>
          <p14:tracePt t="14946" x="4591050" y="2928938"/>
          <p14:tracePt t="14946" x="4616450" y="2928938"/>
          <p14:tracePt t="14962" x="4627563" y="2928938"/>
          <p14:tracePt t="14963" x="4665663" y="2928938"/>
          <p14:tracePt t="14979" x="4691063" y="2928938"/>
          <p14:tracePt t="14979" x="4716463" y="2928938"/>
          <p14:tracePt t="14995" x="4740275" y="2928938"/>
          <p14:tracePt t="15012" x="4752975" y="2928938"/>
          <p14:tracePt t="15029" x="4778375" y="2928938"/>
          <p14:tracePt t="15030" x="4791075" y="2928938"/>
          <p14:tracePt t="15045" x="4803775" y="2928938"/>
          <p14:tracePt t="15046" x="4829175" y="2928938"/>
          <p14:tracePt t="15071" x="4865688" y="2903538"/>
          <p14:tracePt t="15079" x="4878388" y="2890838"/>
          <p14:tracePt t="15095" x="4878388" y="2878138"/>
          <p14:tracePt t="15096" x="4891088" y="2878138"/>
          <p14:tracePt t="15098" x="4903788" y="2878138"/>
          <p14:tracePt t="15112" x="4916488" y="2865438"/>
          <p14:tracePt t="15113" x="4929188" y="2865438"/>
          <p14:tracePt t="15129" x="4953000" y="2840038"/>
          <p14:tracePt t="15130" x="4965700" y="2840038"/>
          <p14:tracePt t="15145" x="4991100" y="2840038"/>
          <p14:tracePt t="15162" x="5003800" y="2816225"/>
          <p14:tracePt t="15163" x="5053013" y="2790825"/>
          <p14:tracePt t="15179" x="5053013" y="2778125"/>
          <p14:tracePt t="15179" x="5078413" y="2765425"/>
          <p14:tracePt t="15195" x="5091113" y="2752725"/>
          <p14:tracePt t="15196" x="5116513" y="2740025"/>
          <p14:tracePt t="15212" x="5129213" y="2728913"/>
          <p14:tracePt t="15229" x="5141913" y="2716213"/>
          <p14:tracePt t="15245" x="5153025" y="2716213"/>
          <p14:tracePt t="15246" x="5165725" y="2716213"/>
          <p14:tracePt t="15262" x="5165725" y="2703513"/>
          <p14:tracePt t="15279" x="5178425" y="2690813"/>
          <p14:tracePt t="15314" x="5178425" y="2678113"/>
          <p14:tracePt t="15330" x="5178425" y="2665413"/>
          <p14:tracePt t="15345" x="5178425" y="2652713"/>
          <p14:tracePt t="15362" x="5178425" y="2640013"/>
          <p14:tracePt t="15379" x="5178425" y="2627313"/>
          <p14:tracePt t="15395" x="5191125" y="2616200"/>
          <p14:tracePt t="15706" x="5191125" y="2640013"/>
          <p14:tracePt t="15714" x="5203825" y="2640013"/>
          <p14:tracePt t="15762" x="5203825" y="2652713"/>
          <p14:tracePt t="15802" x="5203825" y="2678113"/>
          <p14:tracePt t="15834" x="5203825" y="2690813"/>
          <p14:tracePt t="15850" x="5203825" y="2703513"/>
          <p14:tracePt t="15862" x="5203825" y="2716213"/>
          <p14:tracePt t="15879" x="5203825" y="2728913"/>
          <p14:tracePt t="15895" x="5203825" y="2752725"/>
          <p14:tracePt t="15912" x="5203825" y="2765425"/>
          <p14:tracePt t="15929" x="5191125" y="2778125"/>
          <p14:tracePt t="16041" x="5191125" y="2790825"/>
          <p14:tracePt t="16066" x="5191125" y="2803525"/>
          <p14:tracePt t="16106" x="5191125" y="2828925"/>
          <p14:tracePt t="16138" x="5191125" y="2840038"/>
          <p14:tracePt t="16170" x="5178425" y="2852738"/>
          <p14:tracePt t="16226" x="5178425" y="2865438"/>
          <p14:tracePt t="17226" x="5178425" y="2878138"/>
          <p14:tracePt t="17242" x="5178425" y="2890838"/>
          <p14:tracePt t="17250" x="5178425" y="2916238"/>
          <p14:tracePt t="17282" x="5191125" y="2941638"/>
          <p14:tracePt t="17298" x="5203825" y="2952750"/>
          <p14:tracePt t="17330" x="5203825" y="2965450"/>
          <p14:tracePt t="17345" x="5203825" y="2978150"/>
          <p14:tracePt t="17346" x="5203825" y="2990850"/>
          <p14:tracePt t="17362" x="5203825" y="3003550"/>
          <p14:tracePt t="17379" x="5203825" y="3028950"/>
          <p14:tracePt t="17379" x="5216525" y="3041650"/>
          <p14:tracePt t="17395" x="5216525" y="3054350"/>
          <p14:tracePt t="17412" x="5216525" y="3065463"/>
          <p14:tracePt t="17412" x="5216525" y="3078163"/>
          <p14:tracePt t="17428" x="5216525" y="3090863"/>
          <p14:tracePt t="17445" x="5216525" y="3103563"/>
          <p14:tracePt t="18418" x="5229225" y="3116263"/>
          <p14:tracePt t="18466" x="5241925" y="3116263"/>
          <p14:tracePt t="18478" x="5253038" y="3128963"/>
          <p14:tracePt t="18495" x="5253038" y="3141663"/>
          <p14:tracePt t="18512" x="5253038" y="3154363"/>
          <p14:tracePt t="18528" x="5278438" y="3178175"/>
          <p14:tracePt t="18545" x="5278438" y="3190875"/>
          <p14:tracePt t="18546" x="5278438" y="3203575"/>
          <p14:tracePt t="18562" x="5291138" y="3216275"/>
          <p14:tracePt t="18562" x="5291138" y="3228975"/>
          <p14:tracePt t="18578" x="5291138" y="3254375"/>
          <p14:tracePt t="18595" x="5291138" y="3267075"/>
          <p14:tracePt t="18596" x="5291138" y="3278188"/>
          <p14:tracePt t="18612" x="5291138" y="3290888"/>
          <p14:tracePt t="18650" x="5291138" y="3303588"/>
          <p14:tracePt t="18666" x="5291138" y="3316288"/>
          <p14:tracePt t="18682" x="5291138" y="3328988"/>
          <p14:tracePt t="18714" x="5291138" y="3341688"/>
          <p14:tracePt t="18728" x="5303838" y="3354388"/>
          <p14:tracePt t="18745" x="5316538" y="3354388"/>
          <p14:tracePt t="18762" x="5316538" y="3367088"/>
          <p14:tracePt t="19490" x="5316538" y="3390900"/>
          <p14:tracePt t="19506" x="5316538" y="3416300"/>
          <p14:tracePt t="19762" x="5303838" y="3416300"/>
          <p14:tracePt t="19786" x="5303838" y="3429000"/>
          <p14:tracePt t="19795" x="5291138" y="3441700"/>
          <p14:tracePt t="19812" x="5278438" y="3454400"/>
          <p14:tracePt t="19812" x="5265738" y="3454400"/>
          <p14:tracePt t="19828" x="5216525" y="3479800"/>
          <p14:tracePt t="19829" x="5178425" y="3490913"/>
          <p14:tracePt t="19845" x="5165725" y="3490913"/>
          <p14:tracePt t="19846" x="5129213" y="3503613"/>
          <p14:tracePt t="19862" x="5103813" y="3503613"/>
          <p14:tracePt t="19862" x="5091113" y="3516313"/>
          <p14:tracePt t="20114" x="5078413" y="3529013"/>
          <p14:tracePt t="20130" x="5091113" y="3541713"/>
          <p14:tracePt t="20874" x="5091113" y="3554413"/>
          <p14:tracePt t="21194" x="5091113" y="3567113"/>
          <p14:tracePt t="22874" x="5053013" y="3567113"/>
          <p14:tracePt t="22882" x="5029200" y="3567113"/>
          <p14:tracePt t="22895" x="5003800" y="3567113"/>
          <p14:tracePt t="22911" x="4953000" y="3579813"/>
          <p14:tracePt t="22912" x="4916488" y="3590925"/>
          <p14:tracePt t="22913" x="4878388" y="3603625"/>
          <p14:tracePt t="22928" x="4852988" y="3616325"/>
          <p14:tracePt t="22930" x="4829175" y="3641725"/>
          <p14:tracePt t="22945" x="4816475" y="3641725"/>
          <p14:tracePt t="22946" x="4791075" y="3654425"/>
          <p14:tracePt t="22962" x="4778375" y="3654425"/>
          <p14:tracePt t="23250" x="4752975" y="3654425"/>
          <p14:tracePt t="23262" x="4716463" y="3654425"/>
          <p14:tracePt t="23278" x="4678363" y="3654425"/>
          <p14:tracePt t="23279" x="4640263" y="3654425"/>
          <p14:tracePt t="23295" x="4565650" y="3629025"/>
          <p14:tracePt t="23295" x="4516438" y="3616325"/>
          <p14:tracePt t="23311" x="4452938" y="3616325"/>
          <p14:tracePt t="23312" x="4378325" y="3579813"/>
          <p14:tracePt t="23313" x="4327525" y="3567113"/>
          <p14:tracePt t="23328" x="4278313" y="3554413"/>
          <p14:tracePt t="23329" x="4227513" y="3541713"/>
          <p14:tracePt t="23345" x="4203700" y="3516313"/>
          <p14:tracePt t="23346" x="4178300" y="3516313"/>
          <p14:tracePt t="23361" x="4152900" y="3516313"/>
          <p14:tracePt t="23363" x="4114800" y="3516313"/>
          <p14:tracePt t="23378" x="4103688" y="3516313"/>
          <p14:tracePt t="23395" x="4090988" y="3516313"/>
          <p14:tracePt t="23411" x="4078288" y="3516313"/>
          <p14:tracePt t="23412" x="4065588" y="3516313"/>
          <p14:tracePt t="23428" x="4040188" y="3516313"/>
          <p14:tracePt t="23445" x="4014788" y="3516313"/>
          <p14:tracePt t="23462" x="3978275" y="3516313"/>
          <p14:tracePt t="23478" x="3965575" y="3516313"/>
          <p14:tracePt t="23479" x="3890963" y="3541713"/>
          <p14:tracePt t="23495" x="3865563" y="3554413"/>
          <p14:tracePt t="23495" x="3840163" y="3567113"/>
          <p14:tracePt t="23497" x="3802063" y="3579813"/>
          <p14:tracePt t="23528" x="3778250" y="3590925"/>
          <p14:tracePt t="23530" x="3765550" y="3603625"/>
          <p14:tracePt t="23545" x="3752850" y="3603625"/>
          <p14:tracePt t="23562" x="3740150" y="3616325"/>
          <p14:tracePt t="23562" x="3702050" y="3641725"/>
          <p14:tracePt t="23578" x="3678238" y="3654425"/>
          <p14:tracePt t="23579" x="3652838" y="3654425"/>
          <p14:tracePt t="23595" x="3627438" y="3654425"/>
          <p14:tracePt t="23595" x="3602038" y="3667125"/>
          <p14:tracePt t="23611" x="3565525" y="3679825"/>
          <p14:tracePt t="23612" x="3527425" y="3692525"/>
          <p14:tracePt t="23628" x="3514725" y="3692525"/>
          <p14:tracePt t="23629" x="3465513" y="3703638"/>
          <p14:tracePt t="23645" x="3427413" y="3716338"/>
          <p14:tracePt t="23645" x="3376613" y="3729038"/>
          <p14:tracePt t="23661" x="3352800" y="3741738"/>
          <p14:tracePt t="23662" x="3302000" y="3754438"/>
          <p14:tracePt t="23678" x="3276600" y="3754438"/>
          <p14:tracePt t="23678" x="3265488" y="3767138"/>
          <p14:tracePt t="23695" x="3227388" y="3767138"/>
          <p14:tracePt t="23695" x="3189288" y="3767138"/>
          <p14:tracePt t="23711" x="3176588" y="3779838"/>
          <p14:tracePt t="23713" x="3165475" y="3779838"/>
          <p14:tracePt t="23728" x="3140075" y="3779838"/>
          <p14:tracePt t="23730" x="3127375" y="3779838"/>
          <p14:tracePt t="23745" x="3114675" y="3779838"/>
          <p14:tracePt t="23746" x="3089275" y="3779838"/>
          <p14:tracePt t="23762" x="3076575" y="3779838"/>
          <p14:tracePt t="23778" x="3065463" y="3779838"/>
          <p14:tracePt t="23779" x="3052763" y="3792538"/>
          <p14:tracePt t="23795" x="3040063" y="3792538"/>
          <p14:tracePt t="23811" x="3027363" y="3792538"/>
          <p14:tracePt t="23812" x="3014663" y="3792538"/>
          <p14:tracePt t="23828" x="3001963" y="3792538"/>
          <p14:tracePt t="23845" x="2976563" y="3792538"/>
          <p14:tracePt t="23846" x="2952750" y="3792538"/>
          <p14:tracePt t="23861" x="2940050" y="3779838"/>
          <p14:tracePt t="23862" x="2927350" y="3767138"/>
          <p14:tracePt t="23878" x="2914650" y="3767138"/>
          <p14:tracePt t="23879" x="2889250" y="3767138"/>
          <p14:tracePt t="23895" x="2889250" y="3741738"/>
          <p14:tracePt t="23895" x="2863850" y="3741738"/>
          <p14:tracePt t="23911" x="2863850" y="3729038"/>
          <p14:tracePt t="23912" x="2827338" y="3703638"/>
          <p14:tracePt t="23913" x="2801938" y="3692525"/>
          <p14:tracePt t="23928" x="2776538" y="3679825"/>
          <p14:tracePt t="23930" x="2752725" y="3667125"/>
          <p14:tracePt t="23946" x="2740025" y="3654425"/>
          <p14:tracePt t="23962" x="2727325" y="3641725"/>
          <p14:tracePt t="24202" x="2714625" y="3629025"/>
          <p14:tracePt t="24218" x="2714625" y="3616325"/>
          <p14:tracePt t="24258" x="2714625" y="3590925"/>
          <p14:tracePt t="24273" x="2714625" y="3579813"/>
          <p14:tracePt t="24282" x="2701925" y="3567113"/>
          <p14:tracePt t="24295" x="2701925" y="3554413"/>
          <p14:tracePt t="24311" x="2701925" y="3541713"/>
          <p14:tracePt t="24346" x="2701925" y="3516313"/>
          <p14:tracePt t="24569" x="2714625" y="3516313"/>
          <p14:tracePt t="24578" x="2789238" y="3516313"/>
          <p14:tracePt t="24595" x="2840038" y="3516313"/>
          <p14:tracePt t="24595" x="2952750" y="3516313"/>
          <p14:tracePt t="24611" x="3065463" y="3516313"/>
          <p14:tracePt t="24612" x="3214688" y="3516313"/>
          <p14:tracePt t="24628" x="3352800" y="3516313"/>
          <p14:tracePt t="24629" x="3502025" y="3516313"/>
          <p14:tracePt t="24645" x="3589338" y="3516313"/>
          <p14:tracePt t="24645" x="3678238" y="3516313"/>
          <p14:tracePt t="24661" x="3714750" y="3516313"/>
          <p14:tracePt t="24662" x="3752850" y="3516313"/>
          <p14:tracePt t="24678" x="3790950" y="3516313"/>
          <p14:tracePt t="24679" x="3814763" y="3516313"/>
          <p14:tracePt t="24695" x="3840163" y="3516313"/>
          <p14:tracePt t="24695" x="3878263" y="3529013"/>
          <p14:tracePt t="24711" x="3914775" y="3529013"/>
          <p14:tracePt t="24712" x="3940175" y="3529013"/>
          <p14:tracePt t="24713" x="3978275" y="3529013"/>
          <p14:tracePt t="24728" x="4002088" y="3529013"/>
          <p14:tracePt t="24730" x="4040188" y="3541713"/>
          <p14:tracePt t="24745" x="4078288" y="3554413"/>
          <p14:tracePt t="24762" x="4103688" y="3554413"/>
          <p14:tracePt t="24762" x="4114800" y="3554413"/>
          <p14:tracePt t="24778" x="4152900" y="3554413"/>
          <p14:tracePt t="24779" x="4165600" y="3554413"/>
          <p14:tracePt t="24795" x="4191000" y="3554413"/>
          <p14:tracePt t="24796" x="4240213" y="3554413"/>
          <p14:tracePt t="24811" x="4278313" y="3554413"/>
          <p14:tracePt t="24812" x="4303713" y="3554413"/>
          <p14:tracePt t="24828" x="4365625" y="3554413"/>
          <p14:tracePt t="24829" x="4416425" y="3554413"/>
          <p14:tracePt t="24845" x="4452938" y="3554413"/>
          <p14:tracePt t="24845" x="4491038" y="3554413"/>
          <p14:tracePt t="24861" x="4503738" y="3554413"/>
          <p14:tracePt t="24890" x="4503738" y="3567113"/>
          <p14:tracePt t="24938" x="4491038" y="3567113"/>
          <p14:tracePt t="24946" x="4440238" y="3567113"/>
          <p14:tracePt t="24961" x="4365625" y="3554413"/>
          <p14:tracePt t="24962" x="4278313" y="3529013"/>
          <p14:tracePt t="24978" x="4191000" y="3516313"/>
          <p14:tracePt t="24979" x="4090988" y="3516313"/>
          <p14:tracePt t="24995" x="3978275" y="3490913"/>
          <p14:tracePt t="24995" x="3878263" y="3479800"/>
          <p14:tracePt t="25012" x="3778250" y="3467100"/>
          <p14:tracePt t="25012" x="3689350" y="3454400"/>
          <p14:tracePt t="25028" x="3589338" y="3429000"/>
          <p14:tracePt t="25045" x="3565525" y="3429000"/>
          <p14:tracePt t="25045" x="3552825" y="3429000"/>
          <p14:tracePt t="25063" x="3514725" y="3429000"/>
          <p14:tracePt t="25082" x="3489325" y="3429000"/>
          <p14:tracePt t="25099" x="3465513" y="3429000"/>
          <p14:tracePt t="25099" x="3440113" y="3429000"/>
          <p14:tracePt t="25111" x="3427413" y="3429000"/>
          <p14:tracePt t="25128" x="3402013" y="3429000"/>
          <p14:tracePt t="25129" x="3365500" y="3429000"/>
          <p14:tracePt t="25129" x="3340100" y="3429000"/>
          <p14:tracePt t="25145" x="3314700" y="3416300"/>
          <p14:tracePt t="25162" x="3289300" y="3416300"/>
          <p14:tracePt t="25162" x="3276600" y="3416300"/>
          <p14:tracePt t="25178" x="3265488" y="3416300"/>
          <p14:tracePt t="25179" x="3252788" y="3403600"/>
          <p14:tracePt t="25195" x="3240088" y="3403600"/>
          <p14:tracePt t="25195" x="3227388" y="3403600"/>
          <p14:tracePt t="25211" x="3214688" y="3403600"/>
          <p14:tracePt t="25212" x="3201988" y="3403600"/>
          <p14:tracePt t="25228" x="3189288" y="3403600"/>
          <p14:tracePt t="25258" x="3176588" y="3390900"/>
          <p14:tracePt t="25274" x="3165475" y="3390900"/>
          <p14:tracePt t="25290" x="3152775" y="3390900"/>
          <p14:tracePt t="25314" x="3127375" y="3378200"/>
          <p14:tracePt t="25328" x="3101975" y="3378200"/>
          <p14:tracePt t="25330" x="3065463" y="3367088"/>
          <p14:tracePt t="25345" x="3052763" y="3367088"/>
          <p14:tracePt t="25346" x="3014663" y="3367088"/>
          <p14:tracePt t="25361" x="2976563" y="3367088"/>
          <p14:tracePt t="25362" x="2952750" y="3354388"/>
          <p14:tracePt t="25378" x="2927350" y="3354388"/>
          <p14:tracePt t="25395" x="2914650" y="3354388"/>
          <p14:tracePt t="25396" x="2901950" y="3354388"/>
          <p14:tracePt t="25411" x="2889250" y="3354388"/>
          <p14:tracePt t="25522" x="2940050" y="3354388"/>
          <p14:tracePt t="25530" x="2976563" y="3354388"/>
          <p14:tracePt t="25545" x="3027363" y="3354388"/>
          <p14:tracePt t="25546" x="3101975" y="3378200"/>
          <p14:tracePt t="25561" x="3201988" y="3390900"/>
          <p14:tracePt t="25562" x="3289300" y="3403600"/>
          <p14:tracePt t="25578" x="3352800" y="3403600"/>
          <p14:tracePt t="25579" x="3402013" y="3403600"/>
          <p14:tracePt t="25595" x="3427413" y="3403600"/>
          <p14:tracePt t="25595" x="3452813" y="3416300"/>
          <p14:tracePt t="25611" x="3478213" y="3416300"/>
          <p14:tracePt t="25628" x="3514725" y="3416300"/>
          <p14:tracePt t="25629" x="3578225" y="3416300"/>
          <p14:tracePt t="25645" x="3665538" y="3416300"/>
          <p14:tracePt t="25645" x="3765550" y="3416300"/>
          <p14:tracePt t="25661" x="3840163" y="3416300"/>
          <p14:tracePt t="25662" x="3940175" y="3416300"/>
          <p14:tracePt t="25678" x="4027488" y="3416300"/>
          <p14:tracePt t="25679" x="4090988" y="3416300"/>
          <p14:tracePt t="25695" x="4178300" y="3416300"/>
          <p14:tracePt t="25695" x="4227513" y="3416300"/>
          <p14:tracePt t="25711" x="4303713" y="3416300"/>
          <p14:tracePt t="25712" x="4378325" y="3416300"/>
          <p14:tracePt t="25728" x="4427538" y="3416300"/>
          <p14:tracePt t="25728" x="4491038" y="3416300"/>
          <p14:tracePt t="25745" x="4578350" y="3416300"/>
          <p14:tracePt t="25746" x="4716463" y="3416300"/>
          <p14:tracePt t="25761" x="4840288" y="3416300"/>
          <p14:tracePt t="25762" x="4953000" y="3416300"/>
          <p14:tracePt t="25778" x="5065713" y="3416300"/>
          <p14:tracePt t="25778" x="5191125" y="3416300"/>
          <p14:tracePt t="25795" x="5329238" y="3416300"/>
          <p14:tracePt t="25795" x="5454650" y="3416300"/>
          <p14:tracePt t="25811" x="5554663" y="3416300"/>
          <p14:tracePt t="25812" x="5641975" y="3416300"/>
          <p14:tracePt t="25828" x="5716588" y="3416300"/>
          <p14:tracePt t="25829" x="5791200" y="3416300"/>
          <p14:tracePt t="25845" x="5867400" y="3416300"/>
          <p14:tracePt t="25845" x="5916613" y="3416300"/>
          <p14:tracePt t="25861" x="5954713" y="3416300"/>
          <p14:tracePt t="25862" x="5991225" y="3416300"/>
          <p14:tracePt t="25878" x="6029325" y="3416300"/>
          <p14:tracePt t="25879" x="6067425" y="3416300"/>
          <p14:tracePt t="25895" x="6078538" y="3416300"/>
          <p14:tracePt t="25895" x="6116638" y="3416300"/>
          <p14:tracePt t="25911" x="6154738" y="3416300"/>
          <p14:tracePt t="25912" x="6191250" y="3416300"/>
          <p14:tracePt t="25914" x="6242050" y="3416300"/>
          <p14:tracePt t="25928" x="6291263" y="3416300"/>
          <p14:tracePt t="25945" x="6367463" y="3416300"/>
          <p14:tracePt t="25946" x="6503988" y="3416300"/>
          <p14:tracePt t="25961" x="6604000" y="3416300"/>
          <p14:tracePt t="25962" x="6692900" y="3441700"/>
          <p14:tracePt t="25978" x="6754813" y="3441700"/>
          <p14:tracePt t="25979" x="6805613" y="3454400"/>
          <p14:tracePt t="25995" x="6916738" y="3467100"/>
          <p14:tracePt t="25995" x="7005638" y="3479800"/>
          <p14:tracePt t="26011" x="7105650" y="3516313"/>
          <p14:tracePt t="26012" x="7192963" y="3529013"/>
          <p14:tracePt t="26028" x="7354888" y="3590925"/>
          <p14:tracePt t="26028" x="7480300" y="3616325"/>
          <p14:tracePt t="26045" x="7593013" y="3654425"/>
          <p14:tracePt t="26045" x="7742238" y="3692525"/>
          <p14:tracePt t="26065" x="8067675" y="3741738"/>
          <p14:tracePt t="26078" x="8205788" y="3779838"/>
          <p14:tracePt t="26095" x="8343900" y="3792538"/>
          <p14:tracePt t="26095" x="8480425" y="3803650"/>
          <p14:tracePt t="26111" x="8605838" y="3816350"/>
          <p14:tracePt t="26112" x="8743950" y="3854450"/>
          <p14:tracePt t="26113" x="8869363" y="3867150"/>
          <p14:tracePt t="26128" x="8969375" y="3892550"/>
          <p14:tracePt t="26129" x="9105900" y="39290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2A0A8B3-931A-4D05-85A1-D77C9B7B1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76400" y="381001"/>
            <a:ext cx="8763000" cy="5715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35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27"/>
    </mc:Choice>
    <mc:Fallback xmlns="">
      <p:transition spd="slow" advTm="24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9" x="9069388" y="4029075"/>
          <p14:tracePt t="747" x="9031288" y="4041775"/>
          <p14:tracePt t="748" x="8982075" y="4054475"/>
          <p14:tracePt t="753" x="8969375" y="4054475"/>
          <p14:tracePt t="759" x="8905875" y="4079875"/>
          <p14:tracePt t="779" x="8869363" y="4092575"/>
          <p14:tracePt t="779" x="8831263" y="4092575"/>
          <p14:tracePt t="796" x="8780463" y="4092575"/>
          <p14:tracePt t="796" x="8731250" y="4092575"/>
          <p14:tracePt t="812" x="8656638" y="4105275"/>
          <p14:tracePt t="813" x="8569325" y="4105275"/>
          <p14:tracePt t="829" x="8493125" y="4129088"/>
          <p14:tracePt t="829" x="8356600" y="4129088"/>
          <p14:tracePt t="845" x="8218488" y="4129088"/>
          <p14:tracePt t="846" x="8067675" y="4129088"/>
          <p14:tracePt t="862" x="7918450" y="4129088"/>
          <p14:tracePt t="863" x="7605713" y="4129088"/>
          <p14:tracePt t="875" x="7493000" y="4129088"/>
          <p14:tracePt t="892" x="7367588" y="4129088"/>
          <p14:tracePt t="893" x="7254875" y="4129088"/>
          <p14:tracePt t="909" x="7154863" y="4129088"/>
          <p14:tracePt t="909" x="7080250" y="4129088"/>
          <p14:tracePt t="926" x="7029450" y="4129088"/>
          <p14:tracePt t="926" x="6954838" y="4129088"/>
          <p14:tracePt t="927" x="6905625" y="4129088"/>
          <p14:tracePt t="942" x="6854825" y="4129088"/>
          <p14:tracePt t="943" x="6805613" y="4129088"/>
          <p14:tracePt t="959" x="6742113" y="4129088"/>
          <p14:tracePt t="961" x="6692900" y="4129088"/>
          <p14:tracePt t="976" x="6654800" y="4129088"/>
          <p14:tracePt t="976" x="6604000" y="4129088"/>
          <p14:tracePt t="992" x="6567488" y="4129088"/>
          <p14:tracePt t="993" x="6554788" y="4129088"/>
          <p14:tracePt t="1010" x="6503988" y="4129088"/>
          <p14:tracePt t="1026" x="6480175" y="4129088"/>
          <p14:tracePt t="1026" x="6467475" y="4117975"/>
          <p14:tracePt t="1046" x="6442075" y="4117975"/>
          <p14:tracePt t="1046" x="6429375" y="4092575"/>
          <p14:tracePt t="1048" x="6416675" y="4092575"/>
          <p14:tracePt t="1059" x="6416675" y="4079875"/>
          <p14:tracePt t="1075" x="6403975" y="4067175"/>
          <p14:tracePt t="1103" x="6403975" y="4054475"/>
          <p14:tracePt t="1119" x="6403975" y="4029075"/>
          <p14:tracePt t="1143" x="6403975" y="4017963"/>
          <p14:tracePt t="1167" x="6403975" y="3992563"/>
          <p14:tracePt t="1176" x="6403975" y="3979863"/>
          <p14:tracePt t="1192" x="6416675" y="3967163"/>
          <p14:tracePt t="1209" x="6429375" y="3967163"/>
          <p14:tracePt t="1209" x="6454775" y="3941763"/>
          <p14:tracePt t="1226" x="6467475" y="3941763"/>
          <p14:tracePt t="1226" x="6503988" y="3916363"/>
          <p14:tracePt t="1242" x="6542088" y="3892550"/>
          <p14:tracePt t="1243" x="6580188" y="3867150"/>
          <p14:tracePt t="1259" x="6604000" y="3841750"/>
          <p14:tracePt t="1260" x="6654800" y="3816350"/>
          <p14:tracePt t="1276" x="6680200" y="3792538"/>
          <p14:tracePt t="1276" x="6704013" y="3779838"/>
          <p14:tracePt t="1292" x="6716713" y="3767138"/>
          <p14:tracePt t="1293" x="6729413" y="3754438"/>
          <p14:tracePt t="1309" x="6742113" y="3741738"/>
          <p14:tracePt t="1309" x="6754813" y="3741738"/>
          <p14:tracePt t="1311" x="6767513" y="3729038"/>
          <p14:tracePt t="1326" x="6780213" y="3716338"/>
          <p14:tracePt t="1327" x="6792913" y="3716338"/>
          <p14:tracePt t="1343" x="6805613" y="3703638"/>
          <p14:tracePt t="1400" x="6816725" y="3703638"/>
          <p14:tracePt t="1409" x="6829425" y="3692525"/>
          <p14:tracePt t="1431" x="6842125" y="3692525"/>
          <p14:tracePt t="1479" x="6842125" y="3679825"/>
          <p14:tracePt t="1511" x="6842125" y="3667125"/>
          <p14:tracePt t="1527" x="6842125" y="3654425"/>
          <p14:tracePt t="1559" x="6842125" y="3629025"/>
          <p14:tracePt t="1575" x="6842125" y="3616325"/>
          <p14:tracePt t="1576" x="6854825" y="3567113"/>
          <p14:tracePt t="1592" x="6867525" y="3529013"/>
          <p14:tracePt t="1593" x="6867525" y="3516313"/>
          <p14:tracePt t="1609" x="6880225" y="3490913"/>
          <p14:tracePt t="1631" x="6905625" y="3490913"/>
          <p14:tracePt t="1642" x="6905625" y="3479800"/>
          <p14:tracePt t="1659" x="6916738" y="3479800"/>
          <p14:tracePt t="5791" x="6829425" y="3467100"/>
          <p14:tracePt t="5809" x="6680200" y="3390900"/>
          <p14:tracePt t="5809" x="6492875" y="3316288"/>
          <p14:tracePt t="5825" x="6329363" y="3254375"/>
          <p14:tracePt t="5826" x="6154738" y="3178175"/>
          <p14:tracePt t="5842" x="6029325" y="3116263"/>
          <p14:tracePt t="5843" x="5916613" y="3065463"/>
          <p14:tracePt t="5859" x="5878513" y="3054350"/>
          <p14:tracePt t="5859" x="5842000" y="3041650"/>
          <p14:tracePt t="5875" x="5767388" y="3003550"/>
          <p14:tracePt t="5876" x="5703888" y="2978150"/>
          <p14:tracePt t="5892" x="5654675" y="2965450"/>
          <p14:tracePt t="5893" x="5603875" y="2952750"/>
          <p14:tracePt t="5909" x="5591175" y="2941638"/>
          <p14:tracePt t="5935" x="5565775" y="2928938"/>
          <p14:tracePt t="5951" x="5554663" y="2903538"/>
          <p14:tracePt t="5959" x="5541963" y="2878138"/>
          <p14:tracePt t="5975" x="5529263" y="2865438"/>
          <p14:tracePt t="5976" x="5529263" y="2852738"/>
          <p14:tracePt t="6079" x="5541963" y="2852738"/>
          <p14:tracePt t="6092" x="5578475" y="2852738"/>
          <p14:tracePt t="6109" x="5603875" y="2852738"/>
          <p14:tracePt t="6109" x="5654675" y="2828925"/>
          <p14:tracePt t="6111" x="5691188" y="2828925"/>
          <p14:tracePt t="6125" x="5729288" y="2828925"/>
          <p14:tracePt t="6142" x="5754688" y="2828925"/>
          <p14:tracePt t="6143" x="5791200" y="2828925"/>
          <p14:tracePt t="6144" x="5842000" y="2828925"/>
          <p14:tracePt t="6159" x="5891213" y="2828925"/>
          <p14:tracePt t="6160" x="5942013" y="2828925"/>
          <p14:tracePt t="6175" x="6003925" y="2828925"/>
          <p14:tracePt t="6176" x="6029325" y="2828925"/>
          <p14:tracePt t="6192" x="6054725" y="2828925"/>
          <p14:tracePt t="6192" x="6103938" y="2828925"/>
          <p14:tracePt t="6209" x="6142038" y="2828925"/>
          <p14:tracePt t="6210" x="6167438" y="2828925"/>
          <p14:tracePt t="6225" x="6180138" y="2828925"/>
          <p14:tracePt t="6255" x="6180138" y="2816225"/>
          <p14:tracePt t="6287" x="6203950" y="2816225"/>
          <p14:tracePt t="6295" x="6216650" y="2816225"/>
          <p14:tracePt t="6309" x="6229350" y="2816225"/>
          <p14:tracePt t="6325" x="6254750" y="2816225"/>
          <p14:tracePt t="6326" x="6267450" y="2816225"/>
          <p14:tracePt t="6342" x="6280150" y="2816225"/>
          <p14:tracePt t="6591" x="6254750" y="2828925"/>
          <p14:tracePt t="6608" x="6203950" y="2828925"/>
          <p14:tracePt t="6609" x="6154738" y="2828925"/>
          <p14:tracePt t="6625" x="6103938" y="2840038"/>
          <p14:tracePt t="6626" x="6042025" y="2840038"/>
          <p14:tracePt t="6642" x="5954713" y="2840038"/>
          <p14:tracePt t="6642" x="5903913" y="2840038"/>
          <p14:tracePt t="6658" x="5867400" y="2865438"/>
          <p14:tracePt t="6659" x="5829300" y="2865438"/>
          <p14:tracePt t="6675" x="5816600" y="2865438"/>
          <p14:tracePt t="6839" x="5842000" y="2865438"/>
          <p14:tracePt t="6847" x="5891213" y="2865438"/>
          <p14:tracePt t="6858" x="5929313" y="2865438"/>
          <p14:tracePt t="6875" x="5991225" y="2865438"/>
          <p14:tracePt t="6876" x="6067425" y="2865438"/>
          <p14:tracePt t="6892" x="6116638" y="2865438"/>
          <p14:tracePt t="6892" x="6180138" y="2865438"/>
          <p14:tracePt t="6908" x="6291263" y="2865438"/>
          <p14:tracePt t="6909" x="6342063" y="2865438"/>
          <p14:tracePt t="6925" x="6403975" y="2865438"/>
          <p14:tracePt t="6926" x="6442075" y="2865438"/>
          <p14:tracePt t="6927" x="6480175" y="2865438"/>
          <p14:tracePt t="6942" x="6492875" y="2865438"/>
          <p14:tracePt t="7031" x="6503988" y="2878138"/>
          <p14:tracePt t="7048" x="6492875" y="2890838"/>
          <p14:tracePt t="7063" x="6467475" y="2890838"/>
          <p14:tracePt t="7075" x="6454775" y="2903538"/>
          <p14:tracePt t="7095" x="6442075" y="2916238"/>
          <p14:tracePt t="7375" x="6416675" y="2928938"/>
          <p14:tracePt t="7392" x="6416675" y="2941638"/>
          <p14:tracePt t="7392" x="6416675" y="2952750"/>
          <p14:tracePt t="7408" x="6416675" y="2978150"/>
          <p14:tracePt t="7409" x="6416675" y="2990850"/>
          <p14:tracePt t="7425" x="6403975" y="3028950"/>
          <p14:tracePt t="7426" x="6403975" y="3078163"/>
          <p14:tracePt t="7442" x="6403975" y="3103563"/>
          <p14:tracePt t="7442" x="6403975" y="3128963"/>
          <p14:tracePt t="7459" x="6403975" y="3141663"/>
          <p14:tracePt t="7459" x="6403975" y="3178175"/>
          <p14:tracePt t="7475" x="6403975" y="3216275"/>
          <p14:tracePt t="7476" x="6403975" y="3241675"/>
          <p14:tracePt t="7492" x="6403975" y="3254375"/>
          <p14:tracePt t="7492" x="6403975" y="3278188"/>
          <p14:tracePt t="7509" x="6403975" y="3316288"/>
          <p14:tracePt t="7509" x="6403975" y="3354388"/>
          <p14:tracePt t="7525" x="6403975" y="3390900"/>
          <p14:tracePt t="7526" x="6403975" y="3416300"/>
          <p14:tracePt t="7527" x="6403975" y="3454400"/>
          <p14:tracePt t="7542" x="6403975" y="3490913"/>
          <p14:tracePt t="7543" x="6403975" y="3516313"/>
          <p14:tracePt t="7558" x="6403975" y="3554413"/>
          <p14:tracePt t="7560" x="6403975" y="3590925"/>
          <p14:tracePt t="7576" x="6403975" y="3616325"/>
          <p14:tracePt t="7577" x="6403975" y="3654425"/>
          <p14:tracePt t="7592" x="6416675" y="3679825"/>
          <p14:tracePt t="7592" x="6416675" y="3692525"/>
          <p14:tracePt t="7623" x="6416675" y="3703638"/>
          <p14:tracePt t="7655" x="6416675" y="3716338"/>
          <p14:tracePt t="7679" x="6416675" y="3729038"/>
          <p14:tracePt t="7743" x="6403975" y="3741738"/>
          <p14:tracePt t="7775" x="6391275" y="3741738"/>
          <p14:tracePt t="7792" x="6380163" y="3741738"/>
          <p14:tracePt t="7808" x="6367463" y="3741738"/>
          <p14:tracePt t="8119" x="6354763" y="3741738"/>
          <p14:tracePt t="8183" x="6342063" y="3741738"/>
          <p14:tracePt t="8215" x="6329363" y="3741738"/>
          <p14:tracePt t="8359" x="6329363" y="3729038"/>
          <p14:tracePt t="8376" x="6329363" y="3692525"/>
          <p14:tracePt t="8455" x="6316663" y="3692525"/>
          <p14:tracePt t="8791" x="6303963" y="3692525"/>
          <p14:tracePt t="8815" x="6291263" y="3692525"/>
          <p14:tracePt t="8839" x="6280150" y="3692525"/>
          <p14:tracePt t="9599" x="6267450" y="3692525"/>
          <p14:tracePt t="9647" x="6254750" y="3692525"/>
          <p14:tracePt t="9658" x="6254750" y="3679825"/>
          <p14:tracePt t="9744" x="6242050" y="3679825"/>
          <p14:tracePt t="9759" x="6242050" y="3667125"/>
          <p14:tracePt t="9919" x="6229350" y="3667125"/>
          <p14:tracePt t="10991" x="6203950" y="3667125"/>
          <p14:tracePt t="11031" x="6191250" y="3654425"/>
          <p14:tracePt t="11087" x="6180138" y="3654425"/>
          <p14:tracePt t="11111" x="6154738" y="3654425"/>
          <p14:tracePt t="11159" x="6142038" y="3654425"/>
          <p14:tracePt t="11175" x="6129338" y="3654425"/>
          <p14:tracePt t="11176" x="6116638" y="3654425"/>
          <p14:tracePt t="11192" x="6103938" y="3654425"/>
          <p14:tracePt t="11208" x="6091238" y="3654425"/>
          <p14:tracePt t="11209" x="6078538" y="3654425"/>
          <p14:tracePt t="11225" x="6067425" y="3654425"/>
          <p14:tracePt t="11242" x="6054725" y="3654425"/>
          <p14:tracePt t="11319" x="6042025" y="3654425"/>
          <p14:tracePt t="11359" x="6029325" y="3654425"/>
          <p14:tracePt t="11383" x="6016625" y="3654425"/>
          <p14:tracePt t="11392" x="6003925" y="3654425"/>
          <p14:tracePt t="11479" x="5991225" y="3654425"/>
          <p14:tracePt t="11492" x="5967413" y="3654425"/>
          <p14:tracePt t="11508" x="5942013" y="3654425"/>
          <p14:tracePt t="11525" x="5916613" y="3654425"/>
          <p14:tracePt t="11541" x="5903913" y="3654425"/>
          <p14:tracePt t="11542" x="5891213" y="3641725"/>
          <p14:tracePt t="11558" x="5878513" y="3641725"/>
          <p14:tracePt t="11559" x="5867400" y="3641725"/>
          <p14:tracePt t="11575" x="5854700" y="3641725"/>
          <p14:tracePt t="11607" x="5842000" y="3641725"/>
          <p14:tracePt t="11625" x="5829300" y="3641725"/>
          <p14:tracePt t="11625" x="5816600" y="3641725"/>
          <p14:tracePt t="11641" x="5803900" y="3641725"/>
          <p14:tracePt t="11642" x="5791200" y="3641725"/>
          <p14:tracePt t="11658" x="5778500" y="3641725"/>
          <p14:tracePt t="11659" x="5767388" y="3641725"/>
          <p14:tracePt t="11675" x="5741988" y="3641725"/>
          <p14:tracePt t="11675" x="5716588" y="3641725"/>
          <p14:tracePt t="11691" x="5691188" y="3641725"/>
          <p14:tracePt t="11692" x="5665788" y="3641725"/>
          <p14:tracePt t="11708" x="5629275" y="3641725"/>
          <p14:tracePt t="11709" x="5603875" y="3641725"/>
          <p14:tracePt t="11725" x="5565775" y="3641725"/>
          <p14:tracePt t="11725" x="5529263" y="3641725"/>
          <p14:tracePt t="11741" x="5491163" y="3641725"/>
          <p14:tracePt t="11742" x="5465763" y="3641725"/>
          <p14:tracePt t="11743" x="5441950" y="3641725"/>
          <p14:tracePt t="11758" x="5416550" y="3641725"/>
          <p14:tracePt t="11760" x="5391150" y="3641725"/>
          <p14:tracePt t="11775" x="5365750" y="3641725"/>
          <p14:tracePt t="11777" x="5353050" y="3641725"/>
          <p14:tracePt t="11791" x="5329238" y="3641725"/>
          <p14:tracePt t="11792" x="5316538" y="3641725"/>
          <p14:tracePt t="11808" x="5291138" y="3641725"/>
          <p14:tracePt t="12255" x="5278438" y="3629025"/>
          <p14:tracePt t="12791" x="5265738" y="3629025"/>
          <p14:tracePt t="12808" x="5253038" y="3629025"/>
          <p14:tracePt t="12943" x="5241925" y="3629025"/>
          <p14:tracePt t="13431" x="5216525" y="3616325"/>
          <p14:tracePt t="13615" x="5203825" y="3616325"/>
          <p14:tracePt t="13719" x="5191125" y="3616325"/>
          <p14:tracePt t="13735" x="5178425" y="3616325"/>
          <p14:tracePt t="13759" x="5165725" y="3616325"/>
          <p14:tracePt t="13775" x="5153025" y="3616325"/>
          <p14:tracePt t="13791" x="5129213" y="3616325"/>
          <p14:tracePt t="13792" x="5116513" y="3616325"/>
          <p14:tracePt t="13808" x="5103813" y="3616325"/>
          <p14:tracePt t="13809" x="5091113" y="3616325"/>
          <p14:tracePt t="13903" x="5078413" y="3616325"/>
          <p14:tracePt t="13919" x="5065713" y="3616325"/>
          <p14:tracePt t="14055" x="5053013" y="3616325"/>
          <p14:tracePt t="14151" x="5040313" y="3616325"/>
          <p14:tracePt t="14159" x="5029200" y="3616325"/>
          <p14:tracePt t="14175" x="5016500" y="3616325"/>
          <p14:tracePt t="14303" x="5003800" y="3616325"/>
          <p14:tracePt t="14327" x="4991100" y="3616325"/>
          <p14:tracePt t="14367" x="4978400" y="3616325"/>
          <p14:tracePt t="14447" x="4965700" y="3629025"/>
          <p14:tracePt t="14458" x="4953000" y="3629025"/>
          <p14:tracePt t="14475" x="4940300" y="3641725"/>
          <p14:tracePt t="14495" x="4929188" y="3654425"/>
          <p14:tracePt t="14519" x="4916488" y="3654425"/>
          <p14:tracePt t="14535" x="4903788" y="3667125"/>
          <p14:tracePt t="14575" x="4891088" y="3679825"/>
          <p14:tracePt t="14759" x="4878388" y="3679825"/>
          <p14:tracePt t="14839" x="4865688" y="3692525"/>
          <p14:tracePt t="14887" x="4852988" y="3692525"/>
          <p14:tracePt t="14895" x="4829175" y="3692525"/>
          <p14:tracePt t="14919" x="4816475" y="3692525"/>
          <p14:tracePt t="14943" x="4803775" y="3692525"/>
          <p14:tracePt t="14967" x="4791075" y="3692525"/>
          <p14:tracePt t="15015" x="4765675" y="3692525"/>
          <p14:tracePt t="15031" x="4752975" y="3692525"/>
          <p14:tracePt t="15047" x="4740275" y="3692525"/>
          <p14:tracePt t="15058" x="4727575" y="3692525"/>
          <p14:tracePt t="15087" x="4716463" y="3692525"/>
          <p14:tracePt t="15127" x="4703763" y="3692525"/>
          <p14:tracePt t="15143" x="4691063" y="3692525"/>
          <p14:tracePt t="15158" x="4678363" y="3692525"/>
          <p14:tracePt t="15183" x="4665663" y="3692525"/>
          <p14:tracePt t="15192" x="4652963" y="3692525"/>
          <p14:tracePt t="15208" x="4640263" y="3692525"/>
          <p14:tracePt t="15225" x="4603750" y="3692525"/>
          <p14:tracePt t="15241" x="4591050" y="3692525"/>
          <p14:tracePt t="15258" x="4565650" y="3679825"/>
          <p14:tracePt t="15287" x="4552950" y="3679825"/>
          <p14:tracePt t="15327" x="4527550" y="3679825"/>
          <p14:tracePt t="15351" x="4516438" y="3679825"/>
          <p14:tracePt t="15367" x="4491038" y="3679825"/>
          <p14:tracePt t="15391" x="4478338" y="3679825"/>
          <p14:tracePt t="15408" x="4452938" y="3679825"/>
          <p14:tracePt t="15425" x="4440238" y="3667125"/>
          <p14:tracePt t="15495" x="4416425" y="3667125"/>
          <p14:tracePt t="15519" x="4403725" y="3667125"/>
          <p14:tracePt t="15551" x="4378325" y="3667125"/>
          <p14:tracePt t="15567" x="4365625" y="3667125"/>
          <p14:tracePt t="15599" x="4352925" y="3667125"/>
          <p14:tracePt t="15631" x="4340225" y="3667125"/>
          <p14:tracePt t="15655" x="4327525" y="3667125"/>
          <p14:tracePt t="15679" x="4314825" y="3667125"/>
          <p14:tracePt t="15691" x="4303713" y="3667125"/>
          <p14:tracePt t="15708" x="4291013" y="3667125"/>
          <p14:tracePt t="15751" x="4278313" y="3667125"/>
          <p14:tracePt t="15759" x="4265613" y="3667125"/>
          <p14:tracePt t="15775" x="4252913" y="3667125"/>
          <p14:tracePt t="15791" x="4227513" y="3667125"/>
          <p14:tracePt t="15808" x="4214813" y="3667125"/>
          <p14:tracePt t="15911" x="4191000" y="3667125"/>
          <p14:tracePt t="16191" x="4178300" y="3667125"/>
          <p14:tracePt t="16215" x="4152900" y="3667125"/>
          <p14:tracePt t="16225" x="4140200" y="3667125"/>
          <p14:tracePt t="16241" x="4127500" y="3667125"/>
          <p14:tracePt t="16242" x="4103688" y="3667125"/>
          <p14:tracePt t="16258" x="4078288" y="3679825"/>
          <p14:tracePt t="16258" x="4052888" y="3692525"/>
          <p14:tracePt t="16275" x="4002088" y="3703638"/>
          <p14:tracePt t="16275" x="3952875" y="3716338"/>
          <p14:tracePt t="16291" x="3878263" y="3754438"/>
          <p14:tracePt t="16292" x="3790950" y="3779838"/>
          <p14:tracePt t="16308" x="3702050" y="3803650"/>
          <p14:tracePt t="16308" x="3627438" y="3829050"/>
          <p14:tracePt t="16324" x="3552825" y="3841750"/>
          <p14:tracePt t="16325" x="3465513" y="3879850"/>
          <p14:tracePt t="16327" x="3389313" y="3905250"/>
          <p14:tracePt t="16341" x="3302000" y="3941763"/>
          <p14:tracePt t="16343" x="3265488" y="3954463"/>
          <p14:tracePt t="16358" x="3189288" y="3992563"/>
          <p14:tracePt t="16359" x="3165475" y="3992563"/>
          <p14:tracePt t="16375" x="3152775" y="3992563"/>
          <p14:tracePt t="16376" x="3127375" y="4005263"/>
          <p14:tracePt t="16391" x="3089275" y="4017963"/>
          <p14:tracePt t="16392" x="3065463" y="4029075"/>
          <p14:tracePt t="16408" x="3065463" y="4041775"/>
          <p14:tracePt t="16408" x="3052763" y="4067175"/>
          <p14:tracePt t="16425" x="3027363" y="4079875"/>
          <p14:tracePt t="16425" x="3001963" y="4105275"/>
          <p14:tracePt t="16441" x="2976563" y="4117975"/>
          <p14:tracePt t="16442" x="2963863" y="4141788"/>
          <p14:tracePt t="16458" x="2952750" y="4167188"/>
          <p14:tracePt t="16459" x="2914650" y="4192588"/>
          <p14:tracePt t="16474" x="2901950" y="4217988"/>
          <p14:tracePt t="16475" x="2876550" y="4230688"/>
          <p14:tracePt t="16491" x="2863850" y="4267200"/>
          <p14:tracePt t="16492" x="2852738" y="4279900"/>
          <p14:tracePt t="16508" x="2827338" y="4292600"/>
          <p14:tracePt t="16508" x="2827338" y="4305300"/>
          <p14:tracePt t="16524" x="2814638" y="4318000"/>
          <p14:tracePt t="16525" x="2814638" y="4330700"/>
          <p14:tracePt t="16541" x="2814638" y="4341813"/>
          <p14:tracePt t="16558" x="2814638" y="4354513"/>
          <p14:tracePt t="16575" x="2814638" y="4367213"/>
          <p14:tracePt t="16591" x="2814638" y="4379913"/>
          <p14:tracePt t="16592" x="2814638" y="4392613"/>
          <p14:tracePt t="16608" x="2814638" y="4418013"/>
          <p14:tracePt t="16625" x="2814638" y="4443413"/>
          <p14:tracePt t="16641" x="2814638" y="4467225"/>
          <p14:tracePt t="16642" x="2814638" y="4492625"/>
          <p14:tracePt t="16658" x="2814638" y="4505325"/>
          <p14:tracePt t="16658" x="2814638" y="4518025"/>
          <p14:tracePt t="16674" x="2814638" y="4530725"/>
          <p14:tracePt t="16691" x="2814638" y="4554538"/>
          <p14:tracePt t="16743" x="2814638" y="4567238"/>
          <p14:tracePt t="16759" x="2814638" y="4579938"/>
          <p14:tracePt t="16775" x="2814638" y="4592638"/>
          <p14:tracePt t="16792" x="2814638" y="4605338"/>
          <p14:tracePt t="16808" x="2814638" y="4618038"/>
          <p14:tracePt t="16808" x="2814638" y="4630738"/>
          <p14:tracePt t="16824" x="2814638" y="4643438"/>
          <p14:tracePt t="16825" x="2814638" y="4656138"/>
          <p14:tracePt t="16841" x="2814638" y="4667250"/>
          <p14:tracePt t="16842" x="2814638" y="4679950"/>
          <p14:tracePt t="16858" x="2814638" y="4692650"/>
          <p14:tracePt t="16874" x="2814638" y="4705350"/>
          <p14:tracePt t="16891" x="2814638" y="4718050"/>
          <p14:tracePt t="16908" x="2814638" y="4730750"/>
          <p14:tracePt t="16909" x="2814638" y="4743450"/>
          <p14:tracePt t="16924" x="2814638" y="4756150"/>
          <p14:tracePt t="16941" x="2801938" y="4779963"/>
          <p14:tracePt t="16958" x="2801938" y="4805363"/>
          <p14:tracePt t="16959" x="2776538" y="4818063"/>
          <p14:tracePt t="16974" x="2776538" y="4830763"/>
          <p14:tracePt t="16976" x="2763838" y="4843463"/>
          <p14:tracePt t="16993" x="2763838" y="4856163"/>
          <p14:tracePt t="17012" x="2752725" y="4868863"/>
          <p14:tracePt t="17025" x="2740025" y="4879975"/>
          <p14:tracePt t="17041" x="2740025" y="4892675"/>
          <p14:tracePt t="17095" x="2740025" y="4905375"/>
          <p14:tracePt t="17108" x="2727325" y="4905375"/>
          <p14:tracePt t="17124" x="2714625" y="4930775"/>
          <p14:tracePt t="17125" x="2701925" y="4943475"/>
          <p14:tracePt t="17127" x="2701925" y="4956175"/>
          <p14:tracePt t="17141" x="2676525" y="4968875"/>
          <p14:tracePt t="17143" x="2663825" y="4981575"/>
          <p14:tracePt t="17159" x="2651125" y="4992688"/>
          <p14:tracePt t="17495" x="2640013" y="4992688"/>
          <p14:tracePt t="17508" x="2627313" y="4992688"/>
          <p14:tracePt t="17527" x="2614613" y="4992688"/>
          <p14:tracePt t="17541" x="2601913" y="4992688"/>
          <p14:tracePt t="17559" x="2589213" y="4992688"/>
          <p14:tracePt t="17631" x="2576513" y="4992688"/>
          <p14:tracePt t="17663" x="2563813" y="4992688"/>
          <p14:tracePt t="17703" x="2551113" y="4981575"/>
          <p14:tracePt t="17783" x="2540000" y="4956175"/>
          <p14:tracePt t="17815" x="2527300" y="4956175"/>
          <p14:tracePt t="17847" x="2514600" y="4943475"/>
          <p14:tracePt t="19815" x="2527300" y="4943475"/>
          <p14:tracePt t="19824" x="2540000" y="4943475"/>
          <p14:tracePt t="19841" x="2551113" y="4943475"/>
          <p14:tracePt t="23007" x="2576513" y="4943475"/>
          <p14:tracePt t="23024" x="2589213" y="4943475"/>
          <p14:tracePt t="23025" x="2627313" y="4943475"/>
          <p14:tracePt t="23041" x="2701925" y="4943475"/>
          <p14:tracePt t="23041" x="2763838" y="4943475"/>
          <p14:tracePt t="23057" x="2863850" y="4943475"/>
          <p14:tracePt t="23058" x="2940050" y="4943475"/>
          <p14:tracePt t="23074" x="2989263" y="4943475"/>
          <p14:tracePt t="23075" x="3052763" y="4943475"/>
          <p14:tracePt t="23091" x="3152775" y="4943475"/>
          <p14:tracePt t="23091" x="3252788" y="4943475"/>
          <p14:tracePt t="23107" x="3440113" y="4943475"/>
          <p14:tracePt t="23108" x="3652838" y="4943475"/>
          <p14:tracePt t="23124" x="3965575" y="4943475"/>
          <p14:tracePt t="23125" x="4278313" y="4943475"/>
          <p14:tracePt t="23141" x="4778375" y="4879975"/>
          <p14:tracePt t="23141" x="5241925" y="4830763"/>
          <p14:tracePt t="23143" x="5716588" y="4743450"/>
          <p14:tracePt t="23157" x="6180138" y="4705350"/>
          <p14:tracePt t="23159" x="6542088" y="4656138"/>
          <p14:tracePt t="23174" x="6892925" y="4656138"/>
          <p14:tracePt t="23175" x="7080250" y="4656138"/>
          <p14:tracePt t="23191" x="7267575" y="4643438"/>
          <p14:tracePt t="23192" x="7380288" y="4630738"/>
          <p14:tracePt t="23207" x="7442200" y="4618038"/>
          <p14:tracePt t="23208" x="7505700" y="4592638"/>
          <p14:tracePt t="23224" x="7531100" y="4592638"/>
          <p14:tracePt t="23225" x="7580313" y="4579938"/>
          <p14:tracePt t="23241" x="7631113" y="4567238"/>
          <p14:tracePt t="23241" x="7667625" y="4530725"/>
          <p14:tracePt t="23257" x="7731125" y="4505325"/>
          <p14:tracePt t="23258" x="7767638" y="4492625"/>
          <p14:tracePt t="23274" x="7793038" y="4479925"/>
          <p14:tracePt t="23275" x="7880350" y="4467225"/>
          <p14:tracePt t="23291" x="7905750" y="4454525"/>
          <p14:tracePt t="23292" x="7967663" y="4430713"/>
          <p14:tracePt t="23307" x="8043863" y="4405313"/>
          <p14:tracePt t="23308" x="8143875" y="4379913"/>
          <p14:tracePt t="23324" x="8280400" y="4330700"/>
          <p14:tracePt t="23325" x="8418513" y="4305300"/>
          <p14:tracePt t="23341" x="8569325" y="4267200"/>
          <p14:tracePt t="23341" x="8756650" y="4205288"/>
          <p14:tracePt t="23343" x="8856663" y="4192588"/>
          <p14:tracePt t="23357" x="8993188" y="4141788"/>
          <p14:tracePt t="23359" x="9105900" y="41179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A63DD5B-3671-49CB-8EA7-9BA2AC55E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52600" y="304801"/>
            <a:ext cx="8763000" cy="5791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661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9"/>
    </mc:Choice>
    <mc:Fallback xmlns="">
      <p:transition spd="slow" advTm="23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07" x="9082088" y="3479800"/>
          <p14:tracePt t="1522" x="9056688" y="3479800"/>
          <p14:tracePt t="1539" x="9031288" y="3479800"/>
          <p14:tracePt t="1540" x="9005888" y="3479800"/>
          <p14:tracePt t="1556" x="8982075" y="3479800"/>
          <p14:tracePt t="1558" x="8969375" y="3479800"/>
          <p14:tracePt t="1572" x="8956675" y="3479800"/>
          <p14:tracePt t="1574" x="8943975" y="3479800"/>
          <p14:tracePt t="1589" x="8918575" y="3479800"/>
          <p14:tracePt t="1606" x="8905875" y="3479800"/>
          <p14:tracePt t="1607" x="8893175" y="3479800"/>
          <p14:tracePt t="1630" x="8882063" y="3479800"/>
          <p14:tracePt t="1654" x="8869363" y="3479800"/>
          <p14:tracePt t="1672" x="8856663" y="3479800"/>
          <p14:tracePt t="1674" x="8843963" y="3479800"/>
          <p14:tracePt t="1689" x="8818563" y="3479800"/>
          <p14:tracePt t="1705" x="8793163" y="3479800"/>
          <p14:tracePt t="1707" x="8769350" y="3479800"/>
          <p14:tracePt t="1710" x="8743950" y="3490913"/>
          <p14:tracePt t="1722" x="8718550" y="3490913"/>
          <p14:tracePt t="1739" x="8693150" y="3490913"/>
          <p14:tracePt t="1742" x="8680450" y="3503613"/>
          <p14:tracePt t="1755" x="8669338" y="3503613"/>
          <p14:tracePt t="1758" x="8656638" y="3503613"/>
          <p14:tracePt t="1772" x="8631238" y="3503613"/>
          <p14:tracePt t="1774" x="8631238" y="3516313"/>
          <p14:tracePt t="1789" x="8618538" y="3516313"/>
          <p14:tracePt t="1791" x="8580438" y="3516313"/>
          <p14:tracePt t="1806" x="8569325" y="3516313"/>
          <p14:tracePt t="1823" x="8556625" y="3516313"/>
          <p14:tracePt t="1824" x="8543925" y="3516313"/>
          <p14:tracePt t="1839" x="8531225" y="3516313"/>
          <p14:tracePt t="1841" x="8518525" y="3516313"/>
          <p14:tracePt t="1855" x="8505825" y="3516313"/>
          <p14:tracePt t="1873" x="8493125" y="3516313"/>
          <p14:tracePt t="1889" x="8480425" y="3516313"/>
          <p14:tracePt t="1891" x="8469313" y="3516313"/>
          <p14:tracePt t="1906" x="8443913" y="3516313"/>
          <p14:tracePt t="1922" x="8431213" y="3516313"/>
          <p14:tracePt t="1924" x="8405813" y="3516313"/>
          <p14:tracePt t="1939" x="8380413" y="3516313"/>
          <p14:tracePt t="1956" x="8343900" y="3516313"/>
          <p14:tracePt t="1958" x="8293100" y="3516313"/>
          <p14:tracePt t="1972" x="8267700" y="3516313"/>
          <p14:tracePt t="1974" x="8243888" y="3516313"/>
          <p14:tracePt t="1989" x="8205788" y="3516313"/>
          <p14:tracePt t="1992" x="8180388" y="3516313"/>
          <p14:tracePt t="2023" x="8118475" y="3516313"/>
          <p14:tracePt t="2024" x="8067675" y="3516313"/>
          <p14:tracePt t="2042" x="8043863" y="3516313"/>
          <p14:tracePt t="2043" x="8031163" y="3516313"/>
          <p14:tracePt t="2055" x="8018463" y="3516313"/>
          <p14:tracePt t="2056" x="8005763" y="3516313"/>
          <p14:tracePt t="2077" x="7980363" y="3516313"/>
          <p14:tracePt t="2093" x="7967663" y="3516313"/>
          <p14:tracePt t="2181" x="7954963" y="3516313"/>
          <p14:tracePt t="2205" x="7943850" y="3516313"/>
          <p14:tracePt t="2229" x="7931150" y="3516313"/>
          <p14:tracePt t="2245" x="7918450" y="3516313"/>
          <p14:tracePt t="2255" x="7905750" y="3529013"/>
          <p14:tracePt t="2272" x="7880350" y="3529013"/>
          <p14:tracePt t="2272" x="7867650" y="3529013"/>
          <p14:tracePt t="2288" x="7854950" y="3541713"/>
          <p14:tracePt t="2289" x="7843838" y="3554413"/>
          <p14:tracePt t="2309" x="7831138" y="3554413"/>
          <p14:tracePt t="2322" x="7818438" y="3554413"/>
          <p14:tracePt t="2338" x="7793038" y="3554413"/>
          <p14:tracePt t="2355" x="7780338" y="3554413"/>
          <p14:tracePt t="2372" x="7767638" y="3554413"/>
          <p14:tracePt t="2372" x="7754938" y="3567113"/>
          <p14:tracePt t="2388" x="7731125" y="3567113"/>
          <p14:tracePt t="2389" x="7718425" y="3579813"/>
          <p14:tracePt t="2413" x="7705725" y="3590925"/>
          <p14:tracePt t="2461" x="7693025" y="3590925"/>
          <p14:tracePt t="2472" x="7680325" y="3590925"/>
          <p14:tracePt t="2488" x="7667625" y="3603625"/>
          <p14:tracePt t="2597" x="7654925" y="3603625"/>
          <p14:tracePt t="2677" x="7642225" y="3603625"/>
          <p14:tracePt t="2688" x="7631113" y="3603625"/>
          <p14:tracePt t="2705" x="7631113" y="3616325"/>
          <p14:tracePt t="2705" x="7605713" y="3616325"/>
          <p14:tracePt t="2722" x="7605713" y="3629025"/>
          <p14:tracePt t="2722" x="7580313" y="3641725"/>
          <p14:tracePt t="2738" x="7567613" y="3641725"/>
          <p14:tracePt t="2739" x="7554913" y="3641725"/>
          <p14:tracePt t="2755" x="7531100" y="3641725"/>
          <p14:tracePt t="2772" x="7505700" y="3654425"/>
          <p14:tracePt t="2773" x="7505700" y="3667125"/>
          <p14:tracePt t="2788" x="7493000" y="3667125"/>
          <p14:tracePt t="2789" x="7480300" y="3667125"/>
          <p14:tracePt t="2805" x="7467600" y="3667125"/>
          <p14:tracePt t="2821" x="7454900" y="3667125"/>
          <p14:tracePt t="2838" x="7442200" y="3667125"/>
          <p14:tracePt t="2839" x="7429500" y="3679825"/>
          <p14:tracePt t="15877" x="7442200" y="3679825"/>
          <p14:tracePt t="15887" x="7480300" y="3667125"/>
          <p14:tracePt t="15904" x="7493000" y="3667125"/>
          <p14:tracePt t="15904" x="7518400" y="3667125"/>
          <p14:tracePt t="15921" x="7531100" y="3667125"/>
          <p14:tracePt t="15921" x="7542213" y="3667125"/>
          <p14:tracePt t="16001" x="7554913" y="3667125"/>
          <p14:tracePt t="16005" x="7580313" y="3667125"/>
          <p14:tracePt t="16021" x="7618413" y="3667125"/>
          <p14:tracePt t="16021" x="7667625" y="3667125"/>
          <p14:tracePt t="16037" x="7680325" y="3667125"/>
          <p14:tracePt t="16038" x="7718425" y="3654425"/>
          <p14:tracePt t="16054" x="7767638" y="3654425"/>
          <p14:tracePt t="16054" x="7805738" y="3641725"/>
          <p14:tracePt t="16071" x="7831138" y="3616325"/>
          <p14:tracePt t="16071" x="7880350" y="3616325"/>
          <p14:tracePt t="16087" x="7943850" y="3603625"/>
          <p14:tracePt t="16088" x="8018463" y="3567113"/>
          <p14:tracePt t="16104" x="8054975" y="3554413"/>
          <p14:tracePt t="16104" x="8105775" y="3541713"/>
          <p14:tracePt t="16121" x="8167688" y="3529013"/>
          <p14:tracePt t="16121" x="8218488" y="3490913"/>
          <p14:tracePt t="16137" x="8267700" y="3479800"/>
          <p14:tracePt t="16138" x="8280400" y="3467100"/>
          <p14:tracePt t="16154" x="8305800" y="3454400"/>
          <p14:tracePt t="16171" x="8305800" y="3429000"/>
          <p14:tracePt t="16187" x="8305800" y="3403600"/>
          <p14:tracePt t="16188" x="8305800" y="3367088"/>
          <p14:tracePt t="16188" x="8305800" y="3328988"/>
          <p14:tracePt t="16204" x="8305800" y="3267075"/>
          <p14:tracePt t="16205" x="8305800" y="3190875"/>
          <p14:tracePt t="16221" x="8305800" y="3128963"/>
          <p14:tracePt t="16221" x="8305800" y="3016250"/>
          <p14:tracePt t="16237" x="8305800" y="2965450"/>
          <p14:tracePt t="16238" x="8231188" y="2852738"/>
          <p14:tracePt t="16254" x="8180388" y="2765425"/>
          <p14:tracePt t="16254" x="8093075" y="2652713"/>
          <p14:tracePt t="16271" x="8018463" y="2552700"/>
          <p14:tracePt t="16271" x="7918450" y="2439988"/>
          <p14:tracePt t="16287" x="7831138" y="2327275"/>
          <p14:tracePt t="16288" x="7754938" y="2227263"/>
          <p14:tracePt t="16304" x="7680325" y="2127250"/>
          <p14:tracePt t="16304" x="7618413" y="2001838"/>
          <p14:tracePt t="16321" x="7554913" y="1927225"/>
          <p14:tracePt t="16321" x="7531100" y="1839913"/>
          <p14:tracePt t="16337" x="7505700" y="1727200"/>
          <p14:tracePt t="16338" x="7493000" y="1689100"/>
          <p14:tracePt t="16354" x="7493000" y="1639888"/>
          <p14:tracePt t="16354" x="7480300" y="1589088"/>
          <p14:tracePt t="16371" x="7467600" y="1576388"/>
          <p14:tracePt t="16371" x="7454900" y="1527175"/>
          <p14:tracePt t="16373" x="7442200" y="1501775"/>
          <p14:tracePt t="16387" x="7429500" y="1489075"/>
          <p14:tracePt t="16389" x="7429500" y="1476375"/>
          <p14:tracePt t="16404" x="7418388" y="1476375"/>
          <p14:tracePt t="16405" x="7405688" y="1463675"/>
          <p14:tracePt t="16477" x="7405688" y="1450975"/>
          <p14:tracePt t="16487" x="7405688" y="1439863"/>
          <p14:tracePt t="16509" x="7405688" y="1414463"/>
          <p14:tracePt t="16521" x="7405688" y="1401763"/>
          <p14:tracePt t="16537" x="7405688" y="1376363"/>
          <p14:tracePt t="16554" x="7418388" y="1350963"/>
          <p14:tracePt t="16573" x="7418388" y="1327150"/>
          <p14:tracePt t="16621" x="7442200" y="1301750"/>
          <p14:tracePt t="16637" x="7442200" y="1289050"/>
          <p14:tracePt t="16654" x="7454900" y="1276350"/>
          <p14:tracePt t="16837" x="7454900" y="1250950"/>
          <p14:tracePt t="16861" x="7454900" y="1238250"/>
          <p14:tracePt t="16893" x="7454900" y="1214438"/>
          <p14:tracePt t="16909" x="7454900" y="1201738"/>
          <p14:tracePt t="16933" x="7454900" y="1189038"/>
          <p14:tracePt t="16973" x="7454900" y="1176338"/>
          <p14:tracePt t="17005" x="7454900" y="1163638"/>
          <p14:tracePt t="17685" x="7454900" y="1176338"/>
          <p14:tracePt t="17704" x="7467600" y="1176338"/>
          <p14:tracePt t="18061" x="7467600" y="1189038"/>
          <p14:tracePt t="18070" x="7467600" y="1214438"/>
          <p14:tracePt t="18087" x="7480300" y="1214438"/>
          <p14:tracePt t="18088" x="7480300" y="1238250"/>
          <p14:tracePt t="18104" x="7493000" y="1250950"/>
          <p14:tracePt t="18104" x="7493000" y="1263650"/>
          <p14:tracePt t="18120" x="7493000" y="1276350"/>
          <p14:tracePt t="18121" x="7493000" y="1289050"/>
          <p14:tracePt t="18141" x="7493000" y="1301750"/>
          <p14:tracePt t="18237" x="7493000" y="1314450"/>
          <p14:tracePt t="18254" x="7493000" y="1327150"/>
          <p14:tracePt t="18270" x="7493000" y="1339850"/>
          <p14:tracePt t="18287" x="7480300" y="1339850"/>
          <p14:tracePt t="18309" x="7467600" y="1350963"/>
          <p14:tracePt t="18333" x="7467600" y="1363663"/>
          <p14:tracePt t="18349" x="7442200" y="1363663"/>
          <p14:tracePt t="18357" x="7442200" y="1376363"/>
          <p14:tracePt t="18373" x="7429500" y="1376363"/>
          <p14:tracePt t="18389" x="7418388" y="1389063"/>
          <p14:tracePt t="18405" x="7405688" y="1389063"/>
          <p14:tracePt t="18445" x="7405688" y="1401763"/>
          <p14:tracePt t="18613" x="7392988" y="1401763"/>
          <p14:tracePt t="18629" x="7367588" y="1414463"/>
          <p14:tracePt t="18941" x="7354888" y="1427163"/>
          <p14:tracePt t="18957" x="7342188" y="1427163"/>
          <p14:tracePt t="18973" x="7329488" y="1439863"/>
          <p14:tracePt t="19013" x="7329488" y="1450975"/>
          <p14:tracePt t="19061" x="7318375" y="1450975"/>
          <p14:tracePt t="19077" x="7305675" y="1463675"/>
          <p14:tracePt t="19093" x="7292975" y="1476375"/>
          <p14:tracePt t="19197" x="7292975" y="1489075"/>
          <p14:tracePt t="19221" x="7292975" y="1501775"/>
          <p14:tracePt t="19933" x="7292975" y="1514475"/>
          <p14:tracePt t="19949" x="7292975" y="1527175"/>
          <p14:tracePt t="19957" x="7292975" y="1539875"/>
          <p14:tracePt t="19981" x="7292975" y="1552575"/>
          <p14:tracePt t="19989" x="7292975" y="1563688"/>
          <p14:tracePt t="20004" x="7292975" y="1576388"/>
          <p14:tracePt t="20021" x="7292975" y="1601788"/>
          <p14:tracePt t="20021" x="7292975" y="1639888"/>
          <p14:tracePt t="20037" x="7292975" y="1663700"/>
          <p14:tracePt t="20038" x="7292975" y="1676400"/>
          <p14:tracePt t="20055" x="7292975" y="1714500"/>
          <p14:tracePt t="20071" x="7292975" y="1727200"/>
          <p14:tracePt t="20071" x="7305675" y="1739900"/>
          <p14:tracePt t="20091" x="7342188" y="1801813"/>
          <p14:tracePt t="20092" x="7380288" y="1865313"/>
          <p14:tracePt t="20093" x="7429500" y="1939925"/>
          <p14:tracePt t="20104" x="7480300" y="2027238"/>
          <p14:tracePt t="20120" x="7493000" y="2101850"/>
          <p14:tracePt t="20121" x="7531100" y="2165350"/>
          <p14:tracePt t="20137" x="7554913" y="2201863"/>
          <p14:tracePt t="20138" x="7593013" y="2314575"/>
          <p14:tracePt t="20154" x="7605713" y="2339975"/>
          <p14:tracePt t="20154" x="7605713" y="2378075"/>
          <p14:tracePt t="20157" x="7618413" y="2427288"/>
          <p14:tracePt t="20170" x="7667625" y="2527300"/>
          <p14:tracePt t="20173" x="7680325" y="2603500"/>
          <p14:tracePt t="20187" x="7705725" y="2678113"/>
          <p14:tracePt t="20189" x="7742238" y="2778125"/>
          <p14:tracePt t="20204" x="7754938" y="2865438"/>
          <p14:tracePt t="20205" x="7793038" y="2941638"/>
          <p14:tracePt t="20220" x="7843838" y="3041650"/>
          <p14:tracePt t="20221" x="7843838" y="3090863"/>
          <p14:tracePt t="20237" x="7867650" y="3165475"/>
          <p14:tracePt t="20254" x="7867650" y="3203575"/>
          <p14:tracePt t="20254" x="7893050" y="3267075"/>
          <p14:tracePt t="20270" x="7893050" y="3278188"/>
          <p14:tracePt t="20271" x="7893050" y="3303588"/>
          <p14:tracePt t="20287" x="7905750" y="3316288"/>
          <p14:tracePt t="20287" x="7905750" y="3341688"/>
          <p14:tracePt t="20304" x="7918450" y="3390900"/>
          <p14:tracePt t="20304" x="7918450" y="3416300"/>
          <p14:tracePt t="20320" x="7918450" y="3441700"/>
          <p14:tracePt t="20321" x="7918450" y="3479800"/>
          <p14:tracePt t="20337" x="7918450" y="3490913"/>
          <p14:tracePt t="20338" x="7918450" y="3541713"/>
          <p14:tracePt t="20354" x="7943850" y="3554413"/>
          <p14:tracePt t="20370" x="7943850" y="3579813"/>
          <p14:tracePt t="20371" x="7943850" y="3590925"/>
          <p14:tracePt t="20405" x="7954963" y="3616325"/>
          <p14:tracePt t="20421" x="7967663" y="3629025"/>
          <p14:tracePt t="20437" x="7980363" y="3629025"/>
          <p14:tracePt t="20454" x="7993063" y="3641725"/>
          <p14:tracePt t="20470" x="8031163" y="3641725"/>
          <p14:tracePt t="20487" x="8043863" y="3641725"/>
          <p14:tracePt t="20487" x="8067675" y="3641725"/>
          <p14:tracePt t="20504" x="8105775" y="3641725"/>
          <p14:tracePt t="20520" x="8143875" y="3654425"/>
          <p14:tracePt t="20521" x="8180388" y="3667125"/>
          <p14:tracePt t="20537" x="8231188" y="3679825"/>
          <p14:tracePt t="20538" x="8293100" y="3679825"/>
          <p14:tracePt t="20554" x="8343900" y="3679825"/>
          <p14:tracePt t="20554" x="8418513" y="3692525"/>
          <p14:tracePt t="20570" x="8443913" y="3692525"/>
          <p14:tracePt t="20571" x="8493125" y="3729038"/>
          <p14:tracePt t="20573" x="8531225" y="3729038"/>
          <p14:tracePt t="20587" x="8543925" y="3741738"/>
          <p14:tracePt t="20588" x="8569325" y="3741738"/>
          <p14:tracePt t="20604" x="8593138" y="3741738"/>
          <p14:tracePt t="20621" x="8605838" y="3767138"/>
          <p14:tracePt t="20622" x="8618538" y="3767138"/>
          <p14:tracePt t="20654" x="8631238" y="3779838"/>
          <p14:tracePt t="20677" x="8656638" y="3779838"/>
          <p14:tracePt t="20687" x="8669338" y="3779838"/>
          <p14:tracePt t="20717" x="8680450" y="3779838"/>
          <p14:tracePt t="20781" x="8680450" y="3767138"/>
          <p14:tracePt t="20797" x="8680450" y="3741738"/>
          <p14:tracePt t="20805" x="8669338" y="3729038"/>
          <p14:tracePt t="20829" x="8656638" y="3716338"/>
          <p14:tracePt t="20845" x="8631238" y="3692525"/>
          <p14:tracePt t="20861" x="8618538" y="3692525"/>
          <p14:tracePt t="20870" x="8605838" y="3692525"/>
          <p14:tracePt t="20887" x="8593138" y="3692525"/>
          <p14:tracePt t="20887" x="8580438" y="3692525"/>
          <p14:tracePt t="21117" x="8569325" y="3692525"/>
          <p14:tracePt t="21157" x="8556625" y="3692525"/>
          <p14:tracePt t="21301" x="8543925" y="3692525"/>
          <p14:tracePt t="21333" x="8531225" y="3692525"/>
          <p14:tracePt t="21341" x="8518525" y="3692525"/>
          <p14:tracePt t="21353" x="8505825" y="3692525"/>
          <p14:tracePt t="21370" x="8493125" y="3692525"/>
          <p14:tracePt t="21371" x="8469313" y="3692525"/>
          <p14:tracePt t="21387" x="8456613" y="3703638"/>
          <p14:tracePt t="21388" x="8431213" y="3703638"/>
          <p14:tracePt t="21404" x="8418513" y="3703638"/>
          <p14:tracePt t="21469" x="8418513" y="3716338"/>
          <p14:tracePt t="21493" x="8418513" y="3729038"/>
          <p14:tracePt t="21503" x="8418513" y="3741738"/>
          <p14:tracePt t="21520" x="8418513" y="3754438"/>
          <p14:tracePt t="21557" x="8418513" y="3767138"/>
          <p14:tracePt t="21581" x="8418513" y="3779838"/>
          <p14:tracePt t="21597" x="8418513" y="3792538"/>
          <p14:tracePt t="21621" x="8418513" y="3803650"/>
          <p14:tracePt t="21637" x="8418513" y="3816350"/>
          <p14:tracePt t="21637" x="8418513" y="3829050"/>
          <p14:tracePt t="21654" x="8418513" y="3841750"/>
          <p14:tracePt t="21670" x="8418513" y="3867150"/>
          <p14:tracePt t="21687" x="8418513" y="3879850"/>
          <p14:tracePt t="21687" x="8393113" y="3879850"/>
          <p14:tracePt t="21703" x="8318500" y="3892550"/>
          <p14:tracePt t="21704" x="8243888" y="3892550"/>
          <p14:tracePt t="21720" x="8180388" y="3892550"/>
          <p14:tracePt t="21721" x="8105775" y="3892550"/>
          <p14:tracePt t="21737" x="8054975" y="3892550"/>
          <p14:tracePt t="21737" x="8031163" y="3892550"/>
          <p14:tracePt t="21754" x="8005763" y="3892550"/>
          <p14:tracePt t="21754" x="7993063" y="3892550"/>
          <p14:tracePt t="21909" x="8031163" y="3892550"/>
          <p14:tracePt t="21920" x="8105775" y="3879850"/>
          <p14:tracePt t="21937" x="8180388" y="3879850"/>
          <p14:tracePt t="21937" x="8280400" y="3879850"/>
          <p14:tracePt t="21953" x="8356600" y="3879850"/>
          <p14:tracePt t="21954" x="8393113" y="3879850"/>
          <p14:tracePt t="21970" x="8431213" y="3879850"/>
          <p14:tracePt t="21971" x="8443913" y="3879850"/>
          <p14:tracePt t="21987" x="8480425" y="3879850"/>
          <p14:tracePt t="22061" x="8493125" y="3879850"/>
          <p14:tracePt t="22205" x="8469313" y="3879850"/>
          <p14:tracePt t="22220" x="8405813" y="3854450"/>
          <p14:tracePt t="22221" x="8293100" y="3792538"/>
          <p14:tracePt t="22237" x="8093075" y="3667125"/>
          <p14:tracePt t="22237" x="7893050" y="3516313"/>
          <p14:tracePt t="22253" x="7493000" y="3190875"/>
          <p14:tracePt t="22254" x="7042150" y="2865438"/>
          <p14:tracePt t="22270" x="6529388" y="2565400"/>
          <p14:tracePt t="22271" x="5916613" y="2201863"/>
          <p14:tracePt t="22287" x="5165725" y="1865313"/>
          <p14:tracePt t="22287" x="4491038" y="1576388"/>
          <p14:tracePt t="22303" x="3890963" y="1327150"/>
          <p14:tracePt t="22304" x="3352800" y="1076325"/>
          <p14:tracePt t="22320" x="2852738" y="863600"/>
          <p14:tracePt t="22321" x="2427288" y="712788"/>
          <p14:tracePt t="22337" x="2114550" y="612775"/>
          <p14:tracePt t="22337" x="1763713" y="512763"/>
          <p14:tracePt t="22353" x="1450975" y="425450"/>
          <p14:tracePt t="22354" x="1189038" y="400050"/>
          <p14:tracePt t="22370" x="812800" y="312738"/>
          <p14:tracePt t="22371" x="412750" y="250825"/>
          <p14:tracePt t="22387" x="50800" y="212725"/>
          <p14:tracePt t="22821" x="3602038" y="174625"/>
          <p14:tracePt t="22837" x="4165600" y="225425"/>
          <p14:tracePt t="22837" x="4652963" y="338138"/>
          <p14:tracePt t="22853" x="5278438" y="538163"/>
          <p14:tracePt t="22854" x="5867400" y="712788"/>
          <p14:tracePt t="22870" x="6229350" y="876300"/>
          <p14:tracePt t="22871" x="6492875" y="989013"/>
          <p14:tracePt t="22887" x="6654800" y="1076325"/>
          <p14:tracePt t="22887" x="6754813" y="1125538"/>
          <p14:tracePt t="22903" x="6816725" y="1176338"/>
          <p14:tracePt t="22904" x="6854825" y="1201738"/>
          <p14:tracePt t="22920" x="6880225" y="1227138"/>
          <p14:tracePt t="22921" x="6892925" y="1250950"/>
          <p14:tracePt t="22937" x="6892925" y="1263650"/>
          <p14:tracePt t="22953" x="6892925" y="1276350"/>
          <p14:tracePt t="22954" x="6892925" y="1301750"/>
          <p14:tracePt t="22970" x="6892925" y="1327150"/>
          <p14:tracePt t="22987" x="6867525" y="1339850"/>
          <p14:tracePt t="22987" x="6854825" y="1350963"/>
          <p14:tracePt t="23005" x="6842125" y="1401763"/>
          <p14:tracePt t="23024" x="6842125" y="1427163"/>
          <p14:tracePt t="23025" x="6842125" y="1450975"/>
          <p14:tracePt t="23037" x="6842125" y="1476375"/>
          <p14:tracePt t="23037" x="6854825" y="1501775"/>
          <p14:tracePt t="23053" x="6867525" y="1539875"/>
          <p14:tracePt t="23054" x="6892925" y="1589088"/>
          <p14:tracePt t="23070" x="6980238" y="1689100"/>
          <p14:tracePt t="23071" x="7067550" y="1776413"/>
          <p14:tracePt t="23087" x="7218363" y="1901825"/>
          <p14:tracePt t="23088" x="7405688" y="2027238"/>
          <p14:tracePt t="23104" x="7618413" y="2190750"/>
          <p14:tracePt t="23104" x="7867650" y="2365375"/>
          <p14:tracePt t="23120" x="8180388" y="2578100"/>
          <p14:tracePt t="23121" x="8518525" y="2765425"/>
          <p14:tracePt t="23137" x="8831263" y="29781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8C42CAE-2A2A-4EE0-ADB7-CAB663CEE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28800" y="381000"/>
            <a:ext cx="8686800" cy="5715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8274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3"/>
    </mc:Choice>
    <mc:Fallback xmlns="">
      <p:transition spd="slow" advTm="46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6" x="7167563" y="2578100"/>
          <p14:tracePt t="625" x="7218363" y="2578100"/>
          <p14:tracePt t="656" x="7380288" y="2578100"/>
          <p14:tracePt t="679" x="7418388" y="2578100"/>
          <p14:tracePt t="680" x="7518400" y="2565400"/>
          <p14:tracePt t="691" x="7618413" y="2552700"/>
          <p14:tracePt t="708" x="7642225" y="2527300"/>
          <p14:tracePt t="708" x="7718425" y="2503488"/>
          <p14:tracePt t="724" x="7767638" y="2503488"/>
          <p14:tracePt t="725" x="7843838" y="2478088"/>
          <p14:tracePt t="741" x="7918450" y="2452688"/>
          <p14:tracePt t="741" x="7943850" y="2439988"/>
          <p14:tracePt t="743" x="7980363" y="2414588"/>
          <p14:tracePt t="758" x="8031163" y="2403475"/>
          <p14:tracePt t="760" x="8054975" y="2390775"/>
          <p14:tracePt t="775" x="8067675" y="2365375"/>
          <p14:tracePt t="777" x="8105775" y="2352675"/>
          <p14:tracePt t="791" x="8143875" y="2314575"/>
          <p14:tracePt t="792" x="8156575" y="2303463"/>
          <p14:tracePt t="808" x="8193088" y="2290763"/>
          <p14:tracePt t="810" x="8243888" y="2265363"/>
          <p14:tracePt t="825" x="8280400" y="2252663"/>
          <p14:tracePt t="825" x="8343900" y="2227263"/>
          <p14:tracePt t="832" x="8356600" y="2214563"/>
          <p14:tracePt t="841" x="8380413" y="2214563"/>
          <p14:tracePt t="847" x="8393113" y="2201863"/>
          <p14:tracePt t="858" x="8418513" y="2178050"/>
          <p14:tracePt t="864" x="8431213" y="2165350"/>
          <p14:tracePt t="875" x="8443913" y="2152650"/>
          <p14:tracePt t="880" x="8469313" y="2152650"/>
          <p14:tracePt t="891" x="8480425" y="2127250"/>
          <p14:tracePt t="895" x="8505825" y="2114550"/>
          <p14:tracePt t="908" x="8531225" y="2101850"/>
          <p14:tracePt t="911" x="8543925" y="2078038"/>
          <p14:tracePt t="925" x="8569325" y="2078038"/>
          <p14:tracePt t="928" x="8569325" y="2065338"/>
          <p14:tracePt t="941" x="8580438" y="2065338"/>
          <p14:tracePt t="944" x="8580438" y="2052638"/>
          <p14:tracePt t="958" x="8580438" y="2039938"/>
          <p14:tracePt t="961" x="8580438" y="2027238"/>
          <p14:tracePt t="975" x="8580438" y="2014538"/>
          <p14:tracePt t="977" x="8580438" y="2001838"/>
          <p14:tracePt t="1016" x="8580438" y="1989138"/>
          <p14:tracePt t="1032" x="8580438" y="1978025"/>
          <p14:tracePt t="1041" x="8569325" y="1965325"/>
          <p14:tracePt t="1048" x="8569325" y="1952625"/>
          <p14:tracePt t="1058" x="8543925" y="1952625"/>
          <p14:tracePt t="1064" x="8518525" y="1939925"/>
          <p14:tracePt t="1075" x="8505825" y="1927225"/>
          <p14:tracePt t="1079" x="8480425" y="1914525"/>
          <p14:tracePt t="1096" x="8456613" y="1914525"/>
          <p14:tracePt t="1108" x="8431213" y="1914525"/>
          <p14:tracePt t="1111" x="8405813" y="1914525"/>
          <p14:tracePt t="1128" x="8367713" y="1914525"/>
          <p14:tracePt t="1144" x="8356600" y="1914525"/>
          <p14:tracePt t="1148" x="8331200" y="1914525"/>
          <p14:tracePt t="1161" x="8318500" y="1914525"/>
          <p14:tracePt t="1175" x="8293100" y="1914525"/>
          <p14:tracePt t="1175" x="8280400" y="1914525"/>
          <p14:tracePt t="1192" x="8256588" y="1914525"/>
          <p14:tracePt t="1208" x="8231188" y="1914525"/>
          <p14:tracePt t="1225" x="8205788" y="1927225"/>
          <p14:tracePt t="1241" x="8193088" y="1939925"/>
          <p14:tracePt t="1258" x="8193088" y="1952625"/>
          <p14:tracePt t="1275" x="8180388" y="1965325"/>
          <p14:tracePt t="1280" x="8167688" y="1978025"/>
          <p14:tracePt t="1308" x="8167688" y="1989138"/>
          <p14:tracePt t="1311" x="8167688" y="2001838"/>
          <p14:tracePt t="1341" x="8167688" y="2027238"/>
          <p14:tracePt t="1344" x="8167688" y="2039938"/>
          <p14:tracePt t="1360" x="8167688" y="2065338"/>
          <p14:tracePt t="1377" x="8167688" y="2078038"/>
          <p14:tracePt t="1391" x="8167688" y="2101850"/>
          <p14:tracePt t="1392" x="8167688" y="2114550"/>
          <p14:tracePt t="1408" x="8167688" y="2139950"/>
          <p14:tracePt t="1408" x="8167688" y="2165350"/>
          <p14:tracePt t="1425" x="8167688" y="2201863"/>
          <p14:tracePt t="1425" x="8167688" y="2214563"/>
          <p14:tracePt t="1441" x="8180388" y="2239963"/>
          <p14:tracePt t="1442" x="8180388" y="2265363"/>
          <p14:tracePt t="1448" x="8205788" y="2303463"/>
          <p14:tracePt t="1458" x="8205788" y="2327275"/>
          <p14:tracePt t="1464" x="8205788" y="2339975"/>
          <p14:tracePt t="1475" x="8231188" y="2378075"/>
          <p14:tracePt t="1479" x="8256588" y="2403475"/>
          <p14:tracePt t="1495" x="8256588" y="2414588"/>
          <p14:tracePt t="1508" x="8256588" y="2427288"/>
          <p14:tracePt t="1525" x="8256588" y="2439988"/>
          <p14:tracePt t="1527" x="8256588" y="2452688"/>
          <p14:tracePt t="1541" x="8256588" y="2465388"/>
          <p14:tracePt t="1560" x="8256588" y="2478088"/>
          <p14:tracePt t="1577" x="8256588" y="2490788"/>
          <p14:tracePt t="1608" x="8243888" y="2503488"/>
          <p14:tracePt t="1625" x="8218488" y="2527300"/>
          <p14:tracePt t="1625" x="8180388" y="2527300"/>
          <p14:tracePt t="1641" x="8156575" y="2527300"/>
          <p14:tracePt t="1887" x="8156575" y="2540000"/>
          <p14:tracePt t="4712" x="8143875" y="2565400"/>
          <p14:tracePt t="5167" x="8131175" y="2552700"/>
          <p14:tracePt t="5175" x="8118475" y="2552700"/>
          <p14:tracePt t="5216" x="8131175" y="2540000"/>
          <p14:tracePt t="5240" x="8143875" y="2540000"/>
          <p14:tracePt t="5257" x="8156575" y="2540000"/>
          <p14:tracePt t="5344" x="8143875" y="2540000"/>
          <p14:tracePt t="5358" x="8131175" y="2540000"/>
          <p14:tracePt t="5360" x="8093075" y="2552700"/>
          <p14:tracePt t="5374" x="8067675" y="2552700"/>
          <p14:tracePt t="5377" x="8031163" y="2552700"/>
          <p14:tracePt t="5391" x="7980363" y="2565400"/>
          <p14:tracePt t="5394" x="7931150" y="2590800"/>
          <p14:tracePt t="5408" x="7893050" y="2603500"/>
          <p14:tracePt t="5410" x="7867650" y="2603500"/>
          <p14:tracePt t="5424" x="7843838" y="2616200"/>
          <p14:tracePt t="5427" x="7831138" y="2616200"/>
          <p14:tracePt t="5441" x="7805738" y="2616200"/>
          <p14:tracePt t="5458" x="7780338" y="2616200"/>
          <p14:tracePt t="5474" x="7767638" y="2616200"/>
          <p14:tracePt t="5477" x="7754938" y="2616200"/>
          <p14:tracePt t="5491" x="7731125" y="2616200"/>
          <p14:tracePt t="5491" x="7705725" y="2616200"/>
          <p14:tracePt t="5508" x="7693025" y="2627313"/>
          <p14:tracePt t="5552" x="7680325" y="2627313"/>
          <p14:tracePt t="5647" x="7667625" y="2640013"/>
          <p14:tracePt t="5744" x="7654925" y="2640013"/>
          <p14:tracePt t="5808" x="7642225" y="2652713"/>
          <p14:tracePt t="5919" x="7631113" y="2652713"/>
          <p14:tracePt t="5952" x="7618413" y="2652713"/>
          <p14:tracePt t="5999" x="7593013" y="2665413"/>
          <p14:tracePt t="6039" x="7580313" y="2665413"/>
          <p14:tracePt t="6058" x="7567613" y="2665413"/>
          <p14:tracePt t="6059" x="7554913" y="2678113"/>
          <p14:tracePt t="6144" x="7542213" y="2678113"/>
          <p14:tracePt t="6216" x="7531100" y="2678113"/>
          <p14:tracePt t="6272" x="7518400" y="2678113"/>
          <p14:tracePt t="6392" x="7505700" y="2678113"/>
          <p14:tracePt t="6560" x="7493000" y="2678113"/>
          <p14:tracePt t="6574" x="7480300" y="2678113"/>
          <p14:tracePt t="6616" x="7467600" y="2678113"/>
          <p14:tracePt t="6624" x="7454900" y="2690813"/>
          <p14:tracePt t="6655" x="7442200" y="2690813"/>
          <p14:tracePt t="6968" x="7429500" y="2690813"/>
          <p14:tracePt t="6991" x="7418388" y="2690813"/>
          <p14:tracePt t="6992" x="7392988" y="2690813"/>
          <p14:tracePt t="7008" x="7380288" y="2690813"/>
          <p14:tracePt t="7008" x="7367588" y="2690813"/>
          <p14:tracePt t="7024" x="7342188" y="2690813"/>
          <p14:tracePt t="7025" x="7329488" y="2690813"/>
          <p14:tracePt t="7041" x="7318375" y="2690813"/>
          <p14:tracePt t="7042" x="7292975" y="2690813"/>
          <p14:tracePt t="7047" x="7280275" y="2690813"/>
          <p14:tracePt t="7058" x="7267575" y="2690813"/>
          <p14:tracePt t="7074" x="7254875" y="2690813"/>
          <p14:tracePt t="7080" x="7242175" y="2690813"/>
          <p14:tracePt t="7091" x="7229475" y="2690813"/>
          <p14:tracePt t="7096" x="7218363" y="2690813"/>
          <p14:tracePt t="7400" x="7192963" y="2690813"/>
          <p14:tracePt t="7424" x="7180263" y="2690813"/>
          <p14:tracePt t="7441" x="7167563" y="2690813"/>
          <p14:tracePt t="7458" x="7142163" y="2690813"/>
          <p14:tracePt t="8816" x="7129463" y="2690813"/>
          <p14:tracePt t="8839" x="7129463" y="2703513"/>
          <p14:tracePt t="8857" x="7118350" y="2703513"/>
          <p14:tracePt t="8968" x="7105650" y="2703513"/>
          <p14:tracePt t="8991" x="7092950" y="2703513"/>
          <p14:tracePt t="9095" x="7080250" y="2703513"/>
          <p14:tracePt t="9207" x="7067550" y="2703513"/>
          <p14:tracePt t="9616" x="7054850" y="2703513"/>
          <p14:tracePt t="9639" x="7042150" y="2703513"/>
          <p14:tracePt t="9663" x="7029450" y="2703513"/>
          <p14:tracePt t="9679" x="7016750" y="2703513"/>
          <p14:tracePt t="9735" x="7005638" y="2703513"/>
          <p14:tracePt t="9792" x="6992938" y="2716213"/>
          <p14:tracePt t="9847" x="6980238" y="2716213"/>
          <p14:tracePt t="9887" x="6967538" y="2716213"/>
          <p14:tracePt t="12671" x="6942138" y="2716213"/>
          <p14:tracePt t="12691" x="6892925" y="2716213"/>
          <p14:tracePt t="12691" x="6805613" y="2716213"/>
          <p14:tracePt t="12695" x="6704013" y="2716213"/>
          <p14:tracePt t="12707" x="6567488" y="2716213"/>
          <p14:tracePt t="12711" x="6416675" y="2716213"/>
          <p14:tracePt t="12724" x="6254750" y="2716213"/>
          <p14:tracePt t="12727" x="6091238" y="2716213"/>
          <p14:tracePt t="12740" x="5929313" y="2716213"/>
          <p14:tracePt t="12743" x="5741988" y="2716213"/>
          <p14:tracePt t="12757" x="5616575" y="2716213"/>
          <p14:tracePt t="12760" x="5516563" y="2716213"/>
          <p14:tracePt t="12774" x="5416550" y="2716213"/>
          <p14:tracePt t="12776" x="5329238" y="2716213"/>
          <p14:tracePt t="12791" x="5241925" y="2716213"/>
          <p14:tracePt t="12807" x="5191125" y="2716213"/>
          <p14:tracePt t="12808" x="5078413" y="2716213"/>
          <p14:tracePt t="12824" x="5053013" y="2716213"/>
          <p14:tracePt t="12824" x="5016500" y="2716213"/>
          <p14:tracePt t="12840" x="4965700" y="2716213"/>
          <p14:tracePt t="12841" x="4940300" y="2716213"/>
          <p14:tracePt t="12857" x="4916488" y="2728913"/>
          <p14:tracePt t="12858" x="4852988" y="2740025"/>
          <p14:tracePt t="12864" x="4829175" y="2740025"/>
          <p14:tracePt t="12874" x="4778375" y="2740025"/>
          <p14:tracePt t="12890" x="4740275" y="2740025"/>
          <p14:tracePt t="12891" x="4691063" y="2752725"/>
          <p14:tracePt t="12895" x="4640263" y="2765425"/>
          <p14:tracePt t="12907" x="4616450" y="2765425"/>
          <p14:tracePt t="12911" x="4578350" y="2778125"/>
          <p14:tracePt t="12924" x="4540250" y="2778125"/>
          <p14:tracePt t="12927" x="4527550" y="2778125"/>
          <p14:tracePt t="12940" x="4491038" y="2790825"/>
          <p14:tracePt t="12943" x="4427538" y="2790825"/>
          <p14:tracePt t="12957" x="4378325" y="2803525"/>
          <p14:tracePt t="12960" x="4303713" y="2816225"/>
          <p14:tracePt t="12974" x="4203700" y="2816225"/>
          <p14:tracePt t="12976" x="4114800" y="2816225"/>
          <p14:tracePt t="12990" x="3990975" y="2816225"/>
          <p14:tracePt t="12991" x="3914775" y="2816225"/>
          <p14:tracePt t="13007" x="3790950" y="2816225"/>
          <p14:tracePt t="13010" x="3665538" y="2816225"/>
          <p14:tracePt t="13024" x="3565525" y="2816225"/>
          <p14:tracePt t="13024" x="3478213" y="2803525"/>
          <p14:tracePt t="13040" x="3352800" y="2790825"/>
          <p14:tracePt t="13041" x="3227388" y="2752725"/>
          <p14:tracePt t="13057" x="3165475" y="2740025"/>
          <p14:tracePt t="13060" x="3101975" y="2716213"/>
          <p14:tracePt t="13064" x="3076575" y="2703513"/>
          <p14:tracePt t="13168" x="3076575" y="2690813"/>
          <p14:tracePt t="13175" x="3076575" y="2678113"/>
          <p14:tracePt t="13192" x="3089275" y="2678113"/>
          <p14:tracePt t="13207" x="3101975" y="2665413"/>
          <p14:tracePt t="13208" x="3114675" y="2665413"/>
          <p14:tracePt t="13223" x="3140075" y="2652713"/>
          <p14:tracePt t="13224" x="3152775" y="2652713"/>
          <p14:tracePt t="13240" x="3165475" y="2640013"/>
          <p14:tracePt t="13543" x="3176588" y="2640013"/>
          <p14:tracePt t="13583" x="3176588" y="2627313"/>
          <p14:tracePt t="13607" x="3176588" y="2616200"/>
          <p14:tracePt t="13624" x="3176588" y="2603500"/>
          <p14:tracePt t="13624" x="3165475" y="2590800"/>
          <p14:tracePt t="13640" x="3165475" y="2578100"/>
          <p14:tracePt t="14135" x="3152775" y="2552700"/>
          <p14:tracePt t="14320" x="3140075" y="2552700"/>
          <p14:tracePt t="15768" x="3127375" y="2552700"/>
          <p14:tracePt t="15888" x="3114675" y="2552700"/>
          <p14:tracePt t="15919" x="3101975" y="2552700"/>
          <p14:tracePt t="15940" x="3089275" y="2552700"/>
          <p14:tracePt t="15975" x="3076575" y="2552700"/>
          <p14:tracePt t="15990" x="3065463" y="2552700"/>
          <p14:tracePt t="16007" x="3052763" y="2552700"/>
          <p14:tracePt t="16024" x="3040063" y="2552700"/>
          <p14:tracePt t="16040" x="3027363" y="2552700"/>
          <p14:tracePt t="16057" x="3014663" y="2552700"/>
          <p14:tracePt t="16074" x="3001963" y="2552700"/>
          <p14:tracePt t="16074" x="2989263" y="2552700"/>
          <p14:tracePt t="16080" x="2976563" y="2552700"/>
          <p14:tracePt t="16107" x="2952750" y="2552700"/>
          <p14:tracePt t="16107" x="2940050" y="2552700"/>
          <p14:tracePt t="16111" x="2927350" y="2552700"/>
          <p14:tracePt t="16127" x="2901950" y="2552700"/>
          <p14:tracePt t="16145" x="2889250" y="2552700"/>
          <p14:tracePt t="16159" x="2876550" y="2552700"/>
          <p14:tracePt t="16174" x="2863850" y="2552700"/>
          <p14:tracePt t="16177" x="2852738" y="2552700"/>
          <p14:tracePt t="16190" x="2827338" y="2552700"/>
          <p14:tracePt t="16193" x="2814638" y="2552700"/>
          <p14:tracePt t="16209" x="2789238" y="2552700"/>
          <p14:tracePt t="16223" x="2763838" y="2552700"/>
          <p14:tracePt t="16240" x="2740025" y="2552700"/>
          <p14:tracePt t="16241" x="2727325" y="2552700"/>
          <p14:tracePt t="16257" x="2714625" y="2565400"/>
          <p14:tracePt t="16290" x="2701925" y="2565400"/>
          <p14:tracePt t="17288" x="2689225" y="2578100"/>
          <p14:tracePt t="25943" x="2676525" y="2578100"/>
          <p14:tracePt t="25959" x="2663825" y="2578100"/>
          <p14:tracePt t="25973" x="2651125" y="2578100"/>
          <p14:tracePt t="25990" x="2640013" y="2578100"/>
          <p14:tracePt t="25992" x="2614613" y="2578100"/>
          <p14:tracePt t="26023" x="2589213" y="2578100"/>
          <p14:tracePt t="26047" x="2576513" y="2578100"/>
          <p14:tracePt t="26151" x="2563813" y="2578100"/>
          <p14:tracePt t="26423" x="2551113" y="2578100"/>
          <p14:tracePt t="30151" x="2563813" y="2578100"/>
          <p14:tracePt t="30172" x="2576513" y="2578100"/>
          <p14:tracePt t="30175" x="2589213" y="2578100"/>
          <p14:tracePt t="30192" x="2601913" y="2578100"/>
          <p14:tracePt t="30206" x="2614613" y="2578100"/>
          <p14:tracePt t="30208" x="2627313" y="2590800"/>
          <p14:tracePt t="30222" x="2627313" y="2603500"/>
          <p14:tracePt t="30224" x="2640013" y="2603500"/>
          <p14:tracePt t="30239" x="2651125" y="2603500"/>
          <p14:tracePt t="30240" x="2676525" y="2616200"/>
          <p14:tracePt t="30256" x="2689225" y="2616200"/>
          <p14:tracePt t="30272" x="2727325" y="2627313"/>
          <p14:tracePt t="30274" x="2740025" y="2627313"/>
          <p14:tracePt t="30289" x="2789238" y="2652713"/>
          <p14:tracePt t="30290" x="2814638" y="2665413"/>
          <p14:tracePt t="30306" x="2827338" y="2665413"/>
          <p14:tracePt t="30308" x="2863850" y="2665413"/>
          <p14:tracePt t="30322" x="2914650" y="2665413"/>
          <p14:tracePt t="30323" x="2976563" y="2678113"/>
          <p14:tracePt t="30327" x="3014663" y="2678113"/>
          <p14:tracePt t="30339" x="3040063" y="2678113"/>
          <p14:tracePt t="30343" x="3065463" y="2678113"/>
          <p14:tracePt t="30356" x="3089275" y="2678113"/>
          <p14:tracePt t="30359" x="3114675" y="2678113"/>
          <p14:tracePt t="30372" x="3127375" y="2678113"/>
          <p14:tracePt t="30375" x="3152775" y="2678113"/>
          <p14:tracePt t="30389" x="3176588" y="2678113"/>
          <p14:tracePt t="30391" x="3201988" y="2678113"/>
          <p14:tracePt t="30406" x="3214688" y="2678113"/>
          <p14:tracePt t="30408" x="3302000" y="2703513"/>
          <p14:tracePt t="30422" x="3327400" y="2716213"/>
          <p14:tracePt t="30424" x="3352800" y="2716213"/>
          <p14:tracePt t="30439" x="3389313" y="2716213"/>
          <p14:tracePt t="30440" x="3414713" y="2728913"/>
          <p14:tracePt t="30456" x="3465513" y="2740025"/>
          <p14:tracePt t="30458" x="3502025" y="2740025"/>
          <p14:tracePt t="30472" x="3552825" y="2740025"/>
          <p14:tracePt t="30473" x="3589338" y="2740025"/>
          <p14:tracePt t="30489" x="3640138" y="2740025"/>
          <p14:tracePt t="30490" x="3714750" y="2765425"/>
          <p14:tracePt t="30506" x="3790950" y="2765425"/>
          <p14:tracePt t="30506" x="3852863" y="2765425"/>
          <p14:tracePt t="30522" x="3940175" y="2778125"/>
          <p14:tracePt t="30524" x="4014788" y="2790825"/>
          <p14:tracePt t="30539" x="4078288" y="2790825"/>
          <p14:tracePt t="30540" x="4152900" y="2816225"/>
          <p14:tracePt t="30543" x="4240213" y="2816225"/>
          <p14:tracePt t="30556" x="4303713" y="2828925"/>
          <p14:tracePt t="30559" x="4365625" y="2840038"/>
          <p14:tracePt t="30572" x="4440238" y="2852738"/>
          <p14:tracePt t="30575" x="4491038" y="2878138"/>
          <p14:tracePt t="30589" x="4540250" y="2890838"/>
          <p14:tracePt t="30591" x="4578350" y="2890838"/>
          <p14:tracePt t="30606" x="4627563" y="2903538"/>
          <p14:tracePt t="30608" x="4652963" y="2903538"/>
          <p14:tracePt t="30622" x="4716463" y="2916238"/>
          <p14:tracePt t="30625" x="4752975" y="2928938"/>
          <p14:tracePt t="30639" x="4803775" y="2928938"/>
          <p14:tracePt t="30640" x="4865688" y="2941638"/>
          <p14:tracePt t="30656" x="4916488" y="2952750"/>
          <p14:tracePt t="30658" x="4953000" y="2952750"/>
          <p14:tracePt t="30672" x="5029200" y="2990850"/>
          <p14:tracePt t="30674" x="5065713" y="2990850"/>
          <p14:tracePt t="30689" x="5116513" y="3003550"/>
          <p14:tracePt t="30691" x="5178425" y="3016250"/>
          <p14:tracePt t="30706" x="5253038" y="3054350"/>
          <p14:tracePt t="30708" x="5278438" y="3054350"/>
          <p14:tracePt t="30722" x="5303838" y="3054350"/>
          <p14:tracePt t="30723" x="5353050" y="3078163"/>
          <p14:tracePt t="30727" x="5378450" y="3078163"/>
          <p14:tracePt t="30739" x="5403850" y="3078163"/>
          <p14:tracePt t="30743" x="5454650" y="3103563"/>
          <p14:tracePt t="30756" x="5465763" y="3103563"/>
          <p14:tracePt t="30759" x="5491163" y="3103563"/>
          <p14:tracePt t="30772" x="5516563" y="3103563"/>
          <p14:tracePt t="30775" x="5529263" y="3103563"/>
          <p14:tracePt t="30789" x="5541963" y="3116263"/>
          <p14:tracePt t="30791" x="5554663" y="3116263"/>
          <p14:tracePt t="30806" x="5565775" y="3116263"/>
          <p14:tracePt t="30839" x="5578475" y="3116263"/>
          <p14:tracePt t="30856" x="5591175" y="3116263"/>
          <p14:tracePt t="30872" x="5603875" y="3116263"/>
          <p14:tracePt t="30889" x="5616575" y="3116263"/>
          <p14:tracePt t="30911" x="5629275" y="3116263"/>
          <p14:tracePt t="30943" x="5641975" y="3116263"/>
          <p14:tracePt t="30999" x="5654675" y="3116263"/>
          <p14:tracePt t="31031" x="5665788" y="3116263"/>
          <p14:tracePt t="31055" x="5678488" y="3116263"/>
          <p14:tracePt t="31079" x="5703888" y="3116263"/>
          <p14:tracePt t="31103" x="5716588" y="3116263"/>
          <p14:tracePt t="31123" x="5729288" y="3116263"/>
          <p14:tracePt t="31127" x="5754688" y="3128963"/>
          <p14:tracePt t="31144" x="5778500" y="3128963"/>
          <p14:tracePt t="31156" x="5816600" y="3141663"/>
          <p14:tracePt t="31172" x="5842000" y="3141663"/>
          <p14:tracePt t="31189" x="5854700" y="3141663"/>
          <p14:tracePt t="31191" x="5878513" y="3141663"/>
          <p14:tracePt t="31206" x="5891213" y="3154363"/>
          <p14:tracePt t="31222" x="5903913" y="3154363"/>
          <p14:tracePt t="31224" x="5916613" y="3154363"/>
          <p14:tracePt t="31239" x="5929313" y="3154363"/>
          <p14:tracePt t="31287" x="5942013" y="3154363"/>
          <p14:tracePt t="31306" x="5954713" y="3154363"/>
          <p14:tracePt t="31327" x="5967413" y="3154363"/>
          <p14:tracePt t="31703" x="5954713" y="3154363"/>
          <p14:tracePt t="31722" x="5942013" y="3154363"/>
          <p14:tracePt t="31723" x="5916613" y="3141663"/>
          <p14:tracePt t="31739" x="5891213" y="3141663"/>
          <p14:tracePt t="31759" x="5878513" y="3141663"/>
          <p14:tracePt t="31772" x="5867400" y="3128963"/>
          <p14:tracePt t="31778" x="5854700" y="3128963"/>
          <p14:tracePt t="31789" x="5829300" y="3128963"/>
          <p14:tracePt t="31791" x="5816600" y="3128963"/>
          <p14:tracePt t="31806" x="5803900" y="3128963"/>
          <p14:tracePt t="31823" x="5791200" y="3103563"/>
          <p14:tracePt t="31823" x="5778500" y="3103563"/>
          <p14:tracePt t="31839" x="5767388" y="3103563"/>
          <p14:tracePt t="31856" x="5729288" y="3090863"/>
          <p14:tracePt t="31872" x="5716588" y="3078163"/>
          <p14:tracePt t="31889" x="5691188" y="3078163"/>
          <p14:tracePt t="31895" x="5678488" y="3078163"/>
          <p14:tracePt t="31906" x="5629275" y="3065463"/>
          <p14:tracePt t="31912" x="5603875" y="3054350"/>
          <p14:tracePt t="31922" x="5578475" y="3041650"/>
          <p14:tracePt t="31927" x="5529263" y="3041650"/>
          <p14:tracePt t="31939" x="5465763" y="3028950"/>
          <p14:tracePt t="31943" x="5416550" y="3028950"/>
          <p14:tracePt t="31956" x="5353050" y="3016250"/>
          <p14:tracePt t="31959" x="5329238" y="3003550"/>
          <p14:tracePt t="31972" x="5291138" y="2990850"/>
          <p14:tracePt t="31975" x="5265738" y="2990850"/>
          <p14:tracePt t="31989" x="5203825" y="2952750"/>
          <p14:tracePt t="31992" x="5165725" y="2952750"/>
          <p14:tracePt t="32006" x="5116513" y="2941638"/>
          <p14:tracePt t="32008" x="5065713" y="2941638"/>
          <p14:tracePt t="32022" x="5003800" y="2928938"/>
          <p14:tracePt t="32025" x="4953000" y="2928938"/>
          <p14:tracePt t="32039" x="4865688" y="2903538"/>
          <p14:tracePt t="32040" x="4778375" y="2890838"/>
          <p14:tracePt t="32056" x="4691063" y="2878138"/>
          <p14:tracePt t="32058" x="4603750" y="2878138"/>
          <p14:tracePt t="32072" x="4491038" y="2840038"/>
          <p14:tracePt t="32073" x="4416425" y="2840038"/>
          <p14:tracePt t="32089" x="4314825" y="2828925"/>
          <p14:tracePt t="32090" x="4214813" y="2803525"/>
          <p14:tracePt t="32096" x="4152900" y="2803525"/>
          <p14:tracePt t="32106" x="4078288" y="2803525"/>
          <p14:tracePt t="32122" x="4014788" y="2778125"/>
          <p14:tracePt t="32123" x="3965575" y="2765425"/>
          <p14:tracePt t="32128" x="3940175" y="2765425"/>
          <p14:tracePt t="32143" x="3914775" y="2752725"/>
          <p14:tracePt t="32146" x="3890963" y="2752725"/>
          <p14:tracePt t="32155" x="3878263" y="2740025"/>
          <p14:tracePt t="32191" x="3852863" y="2728913"/>
          <p14:tracePt t="32231" x="3840163" y="2728913"/>
          <p14:tracePt t="32247" x="3827463" y="2716213"/>
          <p14:tracePt t="32279" x="3790950" y="2716213"/>
          <p14:tracePt t="32295" x="3752850" y="2716213"/>
          <p14:tracePt t="32306" x="3740150" y="2716213"/>
          <p14:tracePt t="32322" x="3702050" y="2716213"/>
          <p14:tracePt t="32323" x="3652838" y="2716213"/>
          <p14:tracePt t="32327" x="3614738" y="2716213"/>
          <p14:tracePt t="32339" x="3565525" y="2716213"/>
          <p14:tracePt t="32343" x="3502025" y="2716213"/>
          <p14:tracePt t="32356" x="3440113" y="2716213"/>
          <p14:tracePt t="32359" x="3402013" y="2716213"/>
          <p14:tracePt t="32372" x="3340100" y="2716213"/>
          <p14:tracePt t="32375" x="3265488" y="2716213"/>
          <p14:tracePt t="32389" x="3189288" y="2716213"/>
          <p14:tracePt t="32392" x="3127375" y="2716213"/>
          <p14:tracePt t="32406" x="3076575" y="2716213"/>
          <p14:tracePt t="32408" x="3065463" y="2716213"/>
          <p14:tracePt t="32422" x="3052763" y="2716213"/>
          <p14:tracePt t="32463" x="3040063" y="2716213"/>
          <p14:tracePt t="32535" x="3027363" y="2716213"/>
          <p14:tracePt t="32623" x="3014663" y="2716213"/>
          <p14:tracePt t="32639" x="3001963" y="2716213"/>
          <p14:tracePt t="32656" x="2989263" y="2716213"/>
          <p14:tracePt t="32656" x="2976563" y="2716213"/>
          <p14:tracePt t="32672" x="2976563" y="2728913"/>
          <p14:tracePt t="32673" x="2976563" y="2740025"/>
          <p14:tracePt t="32689" x="2976563" y="2752725"/>
          <p14:tracePt t="32690" x="2976563" y="2765425"/>
          <p14:tracePt t="32706" x="2976563" y="2790825"/>
          <p14:tracePt t="32706" x="2976563" y="2803525"/>
          <p14:tracePt t="32712" x="2976563" y="2828925"/>
          <p14:tracePt t="32722" x="2989263" y="2852738"/>
          <p14:tracePt t="32727" x="3027363" y="2865438"/>
          <p14:tracePt t="32739" x="3089275" y="2903538"/>
          <p14:tracePt t="32743" x="3127375" y="2916238"/>
          <p14:tracePt t="32756" x="3165475" y="2916238"/>
          <p14:tracePt t="32759" x="3214688" y="2941638"/>
          <p14:tracePt t="32772" x="3252788" y="2941638"/>
          <p14:tracePt t="32775" x="3314700" y="2952750"/>
          <p14:tracePt t="32789" x="3352800" y="2952750"/>
          <p14:tracePt t="32792" x="3414713" y="2978150"/>
          <p14:tracePt t="32806" x="3478213" y="2978150"/>
          <p14:tracePt t="32808" x="3565525" y="2978150"/>
          <p14:tracePt t="32822" x="3652838" y="3003550"/>
          <p14:tracePt t="32823" x="3752850" y="3003550"/>
          <p14:tracePt t="32839" x="3827463" y="3016250"/>
          <p14:tracePt t="32841" x="3902075" y="3028950"/>
          <p14:tracePt t="32856" x="3965575" y="3028950"/>
          <p14:tracePt t="32856" x="4065588" y="3065463"/>
          <p14:tracePt t="32872" x="4090988" y="3065463"/>
          <p14:tracePt t="32873" x="4127500" y="3065463"/>
          <p14:tracePt t="32889" x="4165600" y="3078163"/>
          <p14:tracePt t="32891" x="4203700" y="3078163"/>
          <p14:tracePt t="32906" x="4227513" y="3078163"/>
          <p14:tracePt t="32907" x="4265613" y="3078163"/>
          <p14:tracePt t="32922" x="4327525" y="3078163"/>
          <p14:tracePt t="32924" x="4378325" y="3078163"/>
          <p14:tracePt t="32939" x="4427538" y="3078163"/>
          <p14:tracePt t="32941" x="4503738" y="3078163"/>
          <p14:tracePt t="32943" x="4565650" y="3090863"/>
          <p14:tracePt t="32956" x="4603750" y="3090863"/>
          <p14:tracePt t="32959" x="4640263" y="3090863"/>
          <p14:tracePt t="32972" x="4678363" y="3090863"/>
          <p14:tracePt t="32975" x="4703763" y="3116263"/>
          <p14:tracePt t="32989" x="4740275" y="3128963"/>
          <p14:tracePt t="32991" x="4778375" y="3128963"/>
          <p14:tracePt t="33005" x="4829175" y="3128963"/>
          <p14:tracePt t="33007" x="4865688" y="3128963"/>
          <p14:tracePt t="33022" x="4903788" y="3128963"/>
          <p14:tracePt t="33023" x="4953000" y="3128963"/>
          <p14:tracePt t="33039" x="5003800" y="3141663"/>
          <p14:tracePt t="33040" x="5053013" y="3141663"/>
          <p14:tracePt t="33056" x="5116513" y="3165475"/>
          <p14:tracePt t="33057" x="5165725" y="3178175"/>
          <p14:tracePt t="33072" x="5229225" y="3178175"/>
          <p14:tracePt t="33074" x="5278438" y="3190875"/>
          <p14:tracePt t="33089" x="5353050" y="3203575"/>
          <p14:tracePt t="33091" x="5441950" y="3203575"/>
          <p14:tracePt t="33106" x="5491163" y="3228975"/>
          <p14:tracePt t="33107" x="5616575" y="3241675"/>
          <p14:tracePt t="33122" x="5703888" y="3254375"/>
          <p14:tracePt t="33123" x="5867400" y="3303588"/>
          <p14:tracePt t="33128" x="5978525" y="3316288"/>
          <p14:tracePt t="33143" x="6129338" y="3367088"/>
          <p14:tracePt t="33144" x="6242050" y="3390900"/>
          <p14:tracePt t="33155" x="6342063" y="3429000"/>
          <p14:tracePt t="33159" x="6480175" y="3454400"/>
          <p14:tracePt t="33172" x="6580188" y="3479800"/>
          <p14:tracePt t="33175" x="6629400" y="3503613"/>
          <p14:tracePt t="33189" x="6692900" y="3516313"/>
          <p14:tracePt t="33191" x="6767513" y="3529013"/>
          <p14:tracePt t="33206" x="6854825" y="3554413"/>
          <p14:tracePt t="33208" x="6942138" y="3567113"/>
          <p14:tracePt t="33222" x="7029450" y="3579813"/>
          <p14:tracePt t="33223" x="7218363" y="3590925"/>
          <p14:tracePt t="33239" x="7342188" y="3616325"/>
          <p14:tracePt t="33241" x="7429500" y="3654425"/>
          <p14:tracePt t="33256" x="7542213" y="3667125"/>
          <p14:tracePt t="33256" x="7593013" y="3679825"/>
          <p14:tracePt t="33272" x="7667625" y="3692525"/>
          <p14:tracePt t="33273" x="7731125" y="3703638"/>
          <p14:tracePt t="33289" x="7767638" y="3703638"/>
          <p14:tracePt t="33289" x="7831138" y="3703638"/>
          <p14:tracePt t="33305" x="7867650" y="3703638"/>
          <p14:tracePt t="33306" x="7893050" y="3703638"/>
          <p14:tracePt t="33322" x="7918450" y="3703638"/>
          <p14:tracePt t="33323" x="7943850" y="3703638"/>
          <p14:tracePt t="33339" x="7954963" y="3703638"/>
          <p14:tracePt t="33415" x="7967663" y="3703638"/>
          <p14:tracePt t="33439" x="7980363" y="3703638"/>
          <p14:tracePt t="33471" x="7980363" y="3679825"/>
          <p14:tracePt t="33489" x="7980363" y="3667125"/>
          <p14:tracePt t="33490" x="7980363" y="3654425"/>
          <p14:tracePt t="33506" x="7980363" y="3629025"/>
          <p14:tracePt t="33512" x="7980363" y="3616325"/>
          <p14:tracePt t="33527" x="7980363" y="3590925"/>
          <p14:tracePt t="33543" x="7980363" y="3579813"/>
          <p14:tracePt t="33559" x="7980363" y="3554413"/>
          <p14:tracePt t="33589" x="7980363" y="3529013"/>
          <p14:tracePt t="33895" x="7967663" y="3529013"/>
          <p14:tracePt t="33951" x="7954963" y="3529013"/>
          <p14:tracePt t="34015" x="7943850" y="3529013"/>
          <p14:tracePt t="34047" x="7931150" y="3529013"/>
          <p14:tracePt t="34079" x="7918450" y="3529013"/>
          <p14:tracePt t="34111" x="7905750" y="3529013"/>
          <p14:tracePt t="34122" x="7893050" y="3516313"/>
          <p14:tracePt t="34151" x="7880350" y="3503613"/>
          <p14:tracePt t="34799" x="7867650" y="3503613"/>
          <p14:tracePt t="34839" x="7854950" y="3490913"/>
          <p14:tracePt t="35487" x="7843838" y="3479800"/>
          <p14:tracePt t="35511" x="7831138" y="3479800"/>
          <p14:tracePt t="35543" x="7818438" y="3479800"/>
          <p14:tracePt t="35559" x="7805738" y="3467100"/>
          <p14:tracePt t="35607" x="7793038" y="3467100"/>
          <p14:tracePt t="35631" x="7780338" y="3467100"/>
          <p14:tracePt t="35663" x="7767638" y="3467100"/>
          <p14:tracePt t="35831" x="7742238" y="3467100"/>
          <p14:tracePt t="35839" x="7731125" y="3454400"/>
          <p14:tracePt t="35903" x="7718425" y="3441700"/>
          <p14:tracePt t="35922" x="7705725" y="3429000"/>
          <p14:tracePt t="35939" x="7693025" y="3429000"/>
          <p14:tracePt t="35943" x="7693025" y="3416300"/>
          <p14:tracePt t="35955" x="7680325" y="3416300"/>
          <p14:tracePt t="35972" x="7654925" y="3416300"/>
          <p14:tracePt t="35991" x="7631113" y="3403600"/>
          <p14:tracePt t="36005" x="7618413" y="3403600"/>
          <p14:tracePt t="36024" x="7605713" y="3390900"/>
          <p14:tracePt t="36039" x="7593013" y="3390900"/>
          <p14:tracePt t="36056" x="7580313" y="3390900"/>
          <p14:tracePt t="36072" x="7567613" y="3390900"/>
          <p14:tracePt t="36073" x="7542213" y="3378200"/>
          <p14:tracePt t="36105" x="7531100" y="3378200"/>
          <p14:tracePt t="36122" x="7518400" y="3378200"/>
          <p14:tracePt t="36123" x="7505700" y="3378200"/>
          <p14:tracePt t="36143" x="7505700" y="3367088"/>
          <p14:tracePt t="36144" x="7493000" y="3354388"/>
          <p14:tracePt t="36159" x="7480300" y="3354388"/>
          <p14:tracePt t="36191" x="7467600" y="3354388"/>
          <p14:tracePt t="36247" x="7454900" y="3354388"/>
          <p14:tracePt t="36279" x="7442200" y="3354388"/>
          <p14:tracePt t="36311" x="7429500" y="3354388"/>
          <p14:tracePt t="36447" x="7418388" y="3341688"/>
          <p14:tracePt t="36967" x="7392988" y="3341688"/>
          <p14:tracePt t="36991" x="7380288" y="3316288"/>
          <p14:tracePt t="37007" x="7354888" y="3316288"/>
          <p14:tracePt t="37031" x="7342188" y="3316288"/>
          <p14:tracePt t="37040" x="7318375" y="3316288"/>
          <p14:tracePt t="37071" x="7305675" y="3316288"/>
          <p14:tracePt t="37089" x="7292975" y="3316288"/>
          <p14:tracePt t="37089" x="7280275" y="3316288"/>
          <p14:tracePt t="37105" x="7267575" y="3316288"/>
          <p14:tracePt t="37122" x="7242175" y="3316288"/>
          <p14:tracePt t="37123" x="7242175" y="3303588"/>
          <p14:tracePt t="37127" x="7229475" y="3303588"/>
          <p14:tracePt t="37143" x="7205663" y="3303588"/>
          <p14:tracePt t="37145" x="7192963" y="3303588"/>
          <p14:tracePt t="37156" x="7180263" y="3303588"/>
          <p14:tracePt t="37159" x="7167563" y="3290888"/>
          <p14:tracePt t="37172" x="7154863" y="3290888"/>
          <p14:tracePt t="37189" x="7129463" y="3290888"/>
          <p14:tracePt t="37205" x="7118350" y="3290888"/>
          <p14:tracePt t="37208" x="7092950" y="3290888"/>
          <p14:tracePt t="37222" x="7080250" y="3278188"/>
          <p14:tracePt t="37239" x="7067550" y="3278188"/>
          <p14:tracePt t="37240" x="7042150" y="3278188"/>
          <p14:tracePt t="37255" x="7016750" y="3267075"/>
          <p14:tracePt t="37256" x="7005638" y="3267075"/>
          <p14:tracePt t="37272" x="6992938" y="3267075"/>
          <p14:tracePt t="37305" x="6980238" y="3267075"/>
          <p14:tracePt t="37455" x="6967538" y="3267075"/>
          <p14:tracePt t="38055" x="6954838" y="3267075"/>
          <p14:tracePt t="38072" x="6942138" y="3267075"/>
          <p14:tracePt t="38073" x="6916738" y="3267075"/>
          <p14:tracePt t="38089" x="6880225" y="3267075"/>
          <p14:tracePt t="38090" x="6842125" y="3267075"/>
          <p14:tracePt t="38105" x="6805613" y="3267075"/>
          <p14:tracePt t="38105" x="6780213" y="3267075"/>
          <p14:tracePt t="38122" x="6767513" y="3267075"/>
          <p14:tracePt t="38123" x="6742113" y="3267075"/>
          <p14:tracePt t="38127" x="6716713" y="3267075"/>
          <p14:tracePt t="38143" x="6667500" y="3267075"/>
          <p14:tracePt t="38145" x="6616700" y="3267075"/>
          <p14:tracePt t="38155" x="6567488" y="3267075"/>
          <p14:tracePt t="38159" x="6516688" y="3267075"/>
          <p14:tracePt t="38172" x="6442075" y="3278188"/>
          <p14:tracePt t="38175" x="6391275" y="3278188"/>
          <p14:tracePt t="38188" x="6342063" y="3278188"/>
          <p14:tracePt t="38191" x="6254750" y="3290888"/>
          <p14:tracePt t="38205" x="6191250" y="3290888"/>
          <p14:tracePt t="38207" x="6167438" y="3290888"/>
          <p14:tracePt t="38222" x="6116638" y="3303588"/>
          <p14:tracePt t="38224" x="6067425" y="3328988"/>
          <p14:tracePt t="38239" x="6054725" y="3341688"/>
          <p14:tracePt t="38255" x="6029325" y="3341688"/>
          <p14:tracePt t="38272" x="6003925" y="3354388"/>
          <p14:tracePt t="38288" x="5991225" y="3354388"/>
          <p14:tracePt t="38289" x="5978525" y="3367088"/>
          <p14:tracePt t="38305" x="5954713" y="3367088"/>
          <p14:tracePt t="38322" x="5954713" y="3378200"/>
          <p14:tracePt t="38322" x="5942013" y="3378200"/>
          <p14:tracePt t="38339" x="5929313" y="3390900"/>
          <p14:tracePt t="38339" x="5916613" y="3390900"/>
          <p14:tracePt t="38343" x="5867400" y="3390900"/>
          <p14:tracePt t="38355" x="5854700" y="3403600"/>
          <p14:tracePt t="38359" x="5842000" y="3429000"/>
          <p14:tracePt t="38372" x="5829300" y="3429000"/>
          <p14:tracePt t="38375" x="5803900" y="3441700"/>
          <p14:tracePt t="38388" x="5778500" y="3454400"/>
          <p14:tracePt t="38391" x="5754688" y="3479800"/>
          <p14:tracePt t="38407" x="5729288" y="3490913"/>
          <p14:tracePt t="38422" x="5703888" y="3516313"/>
          <p14:tracePt t="38438" x="5691188" y="3529013"/>
          <p14:tracePt t="38439" x="5678488" y="3541713"/>
          <p14:tracePt t="38455" x="5641975" y="3554413"/>
          <p14:tracePt t="38472" x="5629275" y="3567113"/>
          <p14:tracePt t="38472" x="5616575" y="3579813"/>
          <p14:tracePt t="38488" x="5603875" y="3590925"/>
          <p14:tracePt t="38489" x="5565775" y="3603625"/>
          <p14:tracePt t="38505" x="5541963" y="3629025"/>
          <p14:tracePt t="38522" x="5516563" y="3629025"/>
          <p14:tracePt t="38522" x="5491163" y="3641725"/>
          <p14:tracePt t="38538" x="5478463" y="3654425"/>
          <p14:tracePt t="38539" x="5429250" y="3679825"/>
          <p14:tracePt t="38543" x="5416550" y="3692525"/>
          <p14:tracePt t="38555" x="5391150" y="3703638"/>
          <p14:tracePt t="38559" x="5353050" y="3716338"/>
          <p14:tracePt t="38572" x="5316538" y="3729038"/>
          <p14:tracePt t="38576" x="5278438" y="3741738"/>
          <p14:tracePt t="38588" x="5241925" y="3754438"/>
          <p14:tracePt t="38591" x="5216525" y="3754438"/>
          <p14:tracePt t="38605" x="5165725" y="3779838"/>
          <p14:tracePt t="38607" x="5129213" y="3779838"/>
          <p14:tracePt t="38622" x="5103813" y="3779838"/>
          <p14:tracePt t="38624" x="5078413" y="3792538"/>
          <p14:tracePt t="38638" x="5029200" y="3792538"/>
          <p14:tracePt t="38640" x="4991100" y="3792538"/>
          <p14:tracePt t="38655" x="4965700" y="3803650"/>
          <p14:tracePt t="38657" x="4940300" y="3803650"/>
          <p14:tracePt t="38672" x="4916488" y="3803650"/>
          <p14:tracePt t="38672" x="4878388" y="3816350"/>
          <p14:tracePt t="38688" x="4852988" y="3816350"/>
          <p14:tracePt t="38689" x="4840288" y="3816350"/>
          <p14:tracePt t="38705" x="4829175" y="3816350"/>
          <p14:tracePt t="38707" x="4803775" y="3816350"/>
          <p14:tracePt t="38738" x="4778375" y="3829050"/>
          <p14:tracePt t="38775" x="4765675" y="3829050"/>
          <p14:tracePt t="38807" x="4740275" y="3829050"/>
          <p14:tracePt t="38903" x="4727575" y="3829050"/>
          <p14:tracePt t="39087" x="4716463" y="3829050"/>
          <p14:tracePt t="39135" x="4716463" y="3816350"/>
          <p14:tracePt t="39191" x="4716463" y="3803650"/>
          <p14:tracePt t="39215" x="4703763" y="3792538"/>
          <p14:tracePt t="39287" x="4691063" y="3779838"/>
          <p14:tracePt t="39319" x="4691063" y="3767138"/>
          <p14:tracePt t="39339" x="4678363" y="3754438"/>
          <p14:tracePt t="39343" x="4665663" y="3754438"/>
          <p14:tracePt t="39355" x="4652963" y="3741738"/>
          <p14:tracePt t="39377" x="4627563" y="3741738"/>
          <p14:tracePt t="39391" x="4616450" y="3741738"/>
          <p14:tracePt t="39405" x="4603750" y="3741738"/>
          <p14:tracePt t="39408" x="4565650" y="3716338"/>
          <p14:tracePt t="39422" x="4565650" y="3703638"/>
          <p14:tracePt t="39424" x="4540250" y="3703638"/>
          <p14:tracePt t="39439" x="4527550" y="3703638"/>
          <p14:tracePt t="39440" x="4478338" y="3703638"/>
          <p14:tracePt t="39455" x="4452938" y="3703638"/>
          <p14:tracePt t="39472" x="4440238" y="3703638"/>
          <p14:tracePt t="39474" x="4416425" y="3703638"/>
          <p14:tracePt t="39488" x="4403725" y="3703638"/>
          <p14:tracePt t="39505" x="4378325" y="3703638"/>
          <p14:tracePt t="39522" x="4352925" y="3703638"/>
          <p14:tracePt t="39538" x="4340225" y="3703638"/>
          <p14:tracePt t="39539" x="4327525" y="3703638"/>
          <p14:tracePt t="39543" x="4314825" y="3703638"/>
          <p14:tracePt t="39559" x="4303713" y="3703638"/>
          <p14:tracePt t="39572" x="4291013" y="3692525"/>
          <p14:tracePt t="39605" x="4278313" y="3692525"/>
          <p14:tracePt t="39607" x="4252913" y="3692525"/>
          <p14:tracePt t="39622" x="4252913" y="3679825"/>
          <p14:tracePt t="39624" x="4240213" y="3679825"/>
          <p14:tracePt t="39638" x="4227513" y="3667125"/>
          <p14:tracePt t="39641" x="4214813" y="3667125"/>
          <p14:tracePt t="39655" x="4203700" y="3667125"/>
          <p14:tracePt t="39657" x="4165600" y="3654425"/>
          <p14:tracePt t="39672" x="4152900" y="3654425"/>
          <p14:tracePt t="39672" x="4127500" y="3654425"/>
          <p14:tracePt t="39688" x="4103688" y="3629025"/>
          <p14:tracePt t="39690" x="4078288" y="3629025"/>
          <p14:tracePt t="39705" x="4065588" y="3616325"/>
          <p14:tracePt t="39706" x="4040188" y="3603625"/>
          <p14:tracePt t="39722" x="4014788" y="3590925"/>
          <p14:tracePt t="39722" x="4014788" y="3579813"/>
          <p14:tracePt t="39738" x="3990975" y="3567113"/>
          <p14:tracePt t="39755" x="3952875" y="3554413"/>
          <p14:tracePt t="39757" x="3940175" y="3541713"/>
          <p14:tracePt t="39759" x="3914775" y="3516313"/>
          <p14:tracePt t="39772" x="3878263" y="3479800"/>
          <p14:tracePt t="39775" x="3865563" y="3467100"/>
          <p14:tracePt t="39788" x="3840163" y="3441700"/>
          <p14:tracePt t="39792" x="3814763" y="3403600"/>
          <p14:tracePt t="39805" x="3802063" y="3378200"/>
          <p14:tracePt t="39807" x="3790950" y="3367088"/>
          <p14:tracePt t="39822" x="3778250" y="3341688"/>
          <p14:tracePt t="39824" x="3752850" y="3303588"/>
          <p14:tracePt t="39840" x="3740150" y="3278188"/>
          <p14:tracePt t="39855" x="3740150" y="3254375"/>
          <p14:tracePt t="39857" x="3727450" y="3241675"/>
          <p14:tracePt t="39872" x="3727450" y="3203575"/>
          <p14:tracePt t="39874" x="3714750" y="3178175"/>
          <p14:tracePt t="39888" x="3714750" y="3154363"/>
          <p14:tracePt t="39889" x="3714750" y="3128963"/>
          <p14:tracePt t="39905" x="3714750" y="3116263"/>
          <p14:tracePt t="39908" x="3714750" y="3090863"/>
          <p14:tracePt t="39922" x="3714750" y="3065463"/>
          <p14:tracePt t="39938" x="3714750" y="3041650"/>
          <p14:tracePt t="39939" x="3714750" y="3028950"/>
          <p14:tracePt t="39943" x="3714750" y="3016250"/>
          <p14:tracePt t="39955" x="3714750" y="2990850"/>
          <p14:tracePt t="39959" x="3714750" y="2978150"/>
          <p14:tracePt t="39972" x="3727450" y="2952750"/>
          <p14:tracePt t="39988" x="3752850" y="2928938"/>
          <p14:tracePt t="40005" x="3752850" y="2916238"/>
          <p14:tracePt t="40006" x="3765550" y="2916238"/>
          <p14:tracePt t="40008" x="3778250" y="2903538"/>
          <p14:tracePt t="40022" x="3790950" y="2890838"/>
          <p14:tracePt t="40038" x="3802063" y="2878138"/>
          <p14:tracePt t="40055" x="3814763" y="2865438"/>
          <p14:tracePt t="40056" x="3827463" y="2852738"/>
          <p14:tracePt t="40072" x="3865563" y="2852738"/>
          <p14:tracePt t="40074" x="3890963" y="2852738"/>
          <p14:tracePt t="40088" x="3902075" y="2828925"/>
          <p14:tracePt t="40089" x="3940175" y="2816225"/>
          <p14:tracePt t="40105" x="3965575" y="2816225"/>
          <p14:tracePt t="40106" x="3978275" y="2816225"/>
          <p14:tracePt t="40122" x="4027488" y="2816225"/>
          <p14:tracePt t="40124" x="4065588" y="2816225"/>
          <p14:tracePt t="40128" x="4103688" y="2816225"/>
          <p14:tracePt t="40143" x="4127500" y="2816225"/>
          <p14:tracePt t="40143" x="4152900" y="2816225"/>
          <p14:tracePt t="40172" x="4165600" y="2816225"/>
          <p14:tracePt t="40172" x="4178300" y="2816225"/>
          <p14:tracePt t="40175" x="4191000" y="2816225"/>
          <p14:tracePt t="40188" x="4203700" y="2816225"/>
          <p14:tracePt t="40191" x="4214813" y="2816225"/>
          <p14:tracePt t="40205" x="4240213" y="2816225"/>
          <p14:tracePt t="40222" x="4265613" y="2816225"/>
          <p14:tracePt t="40224" x="4278313" y="2816225"/>
          <p14:tracePt t="40238" x="4327525" y="2816225"/>
          <p14:tracePt t="40240" x="4352925" y="2816225"/>
          <p14:tracePt t="40255" x="4365625" y="2816225"/>
          <p14:tracePt t="40272" x="4378325" y="2816225"/>
          <p14:tracePt t="40273" x="4391025" y="2828925"/>
          <p14:tracePt t="40288" x="4403725" y="2828925"/>
          <p14:tracePt t="40322" x="4416425" y="2840038"/>
          <p14:tracePt t="40322" x="4427538" y="2840038"/>
          <p14:tracePt t="40338" x="4440238" y="2852738"/>
          <p14:tracePt t="40355" x="4465638" y="2878138"/>
          <p14:tracePt t="40355" x="4478338" y="2878138"/>
          <p14:tracePt t="40372" x="4491038" y="2890838"/>
          <p14:tracePt t="40375" x="4491038" y="2903538"/>
          <p14:tracePt t="40388" x="4503738" y="2916238"/>
          <p14:tracePt t="40405" x="4503738" y="2941638"/>
          <p14:tracePt t="40407" x="4516438" y="2952750"/>
          <p14:tracePt t="40424" x="4527550" y="2965450"/>
          <p14:tracePt t="40438" x="4527550" y="2990850"/>
          <p14:tracePt t="40455" x="4540250" y="2990850"/>
          <p14:tracePt t="40455" x="4540250" y="3016250"/>
          <p14:tracePt t="40472" x="4540250" y="3028950"/>
          <p14:tracePt t="40488" x="4552950" y="3054350"/>
          <p14:tracePt t="40505" x="4552950" y="3065463"/>
          <p14:tracePt t="40507" x="4552950" y="3078163"/>
          <p14:tracePt t="40522" x="4565650" y="3103563"/>
          <p14:tracePt t="40538" x="4578350" y="3116263"/>
          <p14:tracePt t="40543" x="4578350" y="3128963"/>
          <p14:tracePt t="40555" x="4578350" y="3141663"/>
          <p14:tracePt t="40572" x="4578350" y="3154363"/>
          <p14:tracePt t="40575" x="4578350" y="3178175"/>
          <p14:tracePt t="40591" x="4578350" y="3203575"/>
          <p14:tracePt t="40607" x="4578350" y="3216275"/>
          <p14:tracePt t="40624" x="4578350" y="3228975"/>
          <p14:tracePt t="40638" x="4578350" y="3241675"/>
          <p14:tracePt t="40640" x="4578350" y="3254375"/>
          <p14:tracePt t="40655" x="4578350" y="3267075"/>
          <p14:tracePt t="40672" x="4578350" y="3278188"/>
          <p14:tracePt t="40672" x="4578350" y="3290888"/>
          <p14:tracePt t="40688" x="4578350" y="3303588"/>
          <p14:tracePt t="40689" x="4578350" y="3316288"/>
          <p14:tracePt t="40705" x="4578350" y="3328988"/>
          <p14:tracePt t="40722" x="4578350" y="3341688"/>
          <p14:tracePt t="40723" x="4578350" y="3354388"/>
          <p14:tracePt t="40738" x="4578350" y="3367088"/>
          <p14:tracePt t="40739" x="4578350" y="3378200"/>
          <p14:tracePt t="40755" x="4578350" y="3390900"/>
          <p14:tracePt t="40759" x="4578350" y="3403600"/>
          <p14:tracePt t="40775" x="4578350" y="3416300"/>
          <p14:tracePt t="40788" x="4578350" y="3429000"/>
          <p14:tracePt t="40805" x="4578350" y="3454400"/>
          <p14:tracePt t="40823" x="4578350" y="3467100"/>
          <p14:tracePt t="40840" x="4578350" y="3490913"/>
          <p14:tracePt t="41967" x="4565650" y="3490913"/>
          <p14:tracePt t="44679" x="4591050" y="3490913"/>
          <p14:tracePt t="44703" x="4603750" y="3490913"/>
          <p14:tracePt t="44721" x="4627563" y="3490913"/>
          <p14:tracePt t="44722" x="4640263" y="3490913"/>
          <p14:tracePt t="44727" x="4652963" y="3490913"/>
          <p14:tracePt t="44738" x="4678363" y="3490913"/>
          <p14:tracePt t="44744" x="4691063" y="3490913"/>
          <p14:tracePt t="44755" x="4703763" y="3490913"/>
          <p14:tracePt t="44759" x="4727575" y="3490913"/>
          <p14:tracePt t="44771" x="4765675" y="3490913"/>
          <p14:tracePt t="44775" x="4778375" y="3490913"/>
          <p14:tracePt t="44788" x="4829175" y="3490913"/>
          <p14:tracePt t="44791" x="4878388" y="3490913"/>
          <p14:tracePt t="44805" x="4965700" y="3490913"/>
          <p14:tracePt t="44807" x="5053013" y="3503613"/>
          <p14:tracePt t="44821" x="5141913" y="3541713"/>
          <p14:tracePt t="44824" x="5216525" y="3541713"/>
          <p14:tracePt t="44838" x="5303838" y="3567113"/>
          <p14:tracePt t="44841" x="5403850" y="3567113"/>
          <p14:tracePt t="44855" x="5516563" y="3567113"/>
          <p14:tracePt t="44856" x="5629275" y="3579813"/>
          <p14:tracePt t="44871" x="5767388" y="3616325"/>
          <p14:tracePt t="44872" x="5891213" y="3616325"/>
          <p14:tracePt t="44888" x="6029325" y="3641725"/>
          <p14:tracePt t="44889" x="6180138" y="3667125"/>
          <p14:tracePt t="44895" x="6342063" y="3667125"/>
          <p14:tracePt t="44905" x="6480175" y="3692525"/>
          <p14:tracePt t="44921" x="6629400" y="3703638"/>
          <p14:tracePt t="44922" x="6805613" y="3716338"/>
          <p14:tracePt t="44927" x="6967538" y="3741738"/>
          <p14:tracePt t="44938" x="7167563" y="3779838"/>
          <p14:tracePt t="44944" x="7380288" y="3792538"/>
          <p14:tracePt t="44955" x="7554913" y="3829050"/>
          <p14:tracePt t="44959" x="7767638" y="3841750"/>
          <p14:tracePt t="44972" x="7943850" y="3867150"/>
          <p14:tracePt t="44975" x="8143875" y="3905250"/>
          <p14:tracePt t="44988" x="8293100" y="3916363"/>
          <p14:tracePt t="44993" x="8443913" y="3929063"/>
          <p14:tracePt t="45005" x="8643938" y="3979863"/>
          <p14:tracePt t="45007" x="8780463" y="3992563"/>
          <p14:tracePt t="45022" x="8982075" y="4041775"/>
          <p14:tracePt t="45024" x="9093200" y="40544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48031"/>
            <a:ext cx="7886700" cy="1094970"/>
          </a:xfrm>
        </p:spPr>
        <p:txBody>
          <a:bodyPr>
            <a:normAutofit/>
          </a:bodyPr>
          <a:lstStyle/>
          <a:p>
            <a:pPr algn="ctr"/>
            <a:r>
              <a:rPr lang="fa-IR" sz="4000" dirty="0"/>
              <a:t>مشخصات سند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1"/>
            <a:ext cx="5734050" cy="5693535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a-IR" sz="2000" dirty="0">
                <a:cs typeface="B Yagut" pitchFamily="2" charset="-78"/>
              </a:rPr>
              <a:t>مشخصات مدرس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2000" dirty="0">
                <a:cs typeface="B Yagut" pitchFamily="2" charset="-78"/>
              </a:rPr>
              <a:t>تصویر مدرس:</a:t>
            </a:r>
          </a:p>
          <a:p>
            <a:pPr marL="0" indent="0">
              <a:lnSpc>
                <a:spcPct val="170000"/>
              </a:lnSpc>
              <a:buNone/>
            </a:pPr>
            <a:endParaRPr lang="fa-IR" sz="2000" dirty="0">
              <a:cs typeface="B Yagut" pitchFamily="2" charset="-78"/>
            </a:endParaRPr>
          </a:p>
          <a:p>
            <a:pPr>
              <a:lnSpc>
                <a:spcPct val="170000"/>
              </a:lnSpc>
            </a:pPr>
            <a:r>
              <a:rPr lang="fa-IR" sz="2000" dirty="0">
                <a:cs typeface="B Yagut" pitchFamily="2" charset="-78"/>
              </a:rPr>
              <a:t>نام و نام خانوادگی مدرس: نسرین دشتکی</a:t>
            </a:r>
          </a:p>
          <a:p>
            <a:pPr>
              <a:lnSpc>
                <a:spcPct val="170000"/>
              </a:lnSpc>
            </a:pPr>
            <a:r>
              <a:rPr lang="fa-IR" sz="2000" dirty="0">
                <a:cs typeface="B Yagut" pitchFamily="2" charset="-78"/>
              </a:rPr>
              <a:t>مدرک تحصیلی :کارشناس بهداشت عمومی</a:t>
            </a:r>
          </a:p>
          <a:p>
            <a:pPr>
              <a:lnSpc>
                <a:spcPct val="170000"/>
              </a:lnSpc>
            </a:pPr>
            <a:r>
              <a:rPr lang="fa-IR" sz="2000" dirty="0">
                <a:cs typeface="B Yagut" pitchFamily="2" charset="-78"/>
              </a:rPr>
              <a:t>موقعیت اشتغال سازمانی مربی: مربی بهداشت مدارس وسلامت نوجوانان و جوانان شهرستان خدابنده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2000" dirty="0">
                <a:cs typeface="B Yagut" pitchFamily="2" charset="-78"/>
              </a:rPr>
              <a:t> دانشگاه علوم پزشکی استان زنجان</a:t>
            </a:r>
          </a:p>
          <a:p>
            <a:pPr>
              <a:lnSpc>
                <a:spcPct val="170000"/>
              </a:lnSpc>
            </a:pPr>
            <a:endParaRPr lang="fa-IR" sz="20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7000" y="990601"/>
            <a:ext cx="5410200" cy="51863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مشخصات بسته آموزشی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حیطه درس: مراقبت های ادغام یافته سلامت نوجوانان و مدارس </a:t>
            </a:r>
          </a:p>
          <a:p>
            <a:pPr>
              <a:lnSpc>
                <a:spcPct val="170000"/>
              </a:lnSpc>
            </a:pPr>
            <a:r>
              <a:rPr lang="fa-IR" sz="2000" dirty="0">
                <a:cs typeface="B Yagut" panose="00000400000000000000" pitchFamily="2" charset="-78"/>
              </a:rPr>
              <a:t>تاریخ آخرین بازنگری : </a:t>
            </a:r>
            <a:r>
              <a:rPr lang="fa-IR" sz="2000" dirty="0">
                <a:cs typeface="B Yagut" panose="00000400000000000000" pitchFamily="2" charset="-78"/>
              </a:rPr>
              <a:t>1399/7/1</a:t>
            </a:r>
            <a:endParaRPr lang="fa-IR" sz="2000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نوبت تهیه :1</a:t>
            </a:r>
          </a:p>
          <a:p>
            <a:pPr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نام فایل: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>
                <a:cs typeface="B Yagut" panose="00000400000000000000" pitchFamily="2" charset="-78"/>
              </a:rPr>
              <a:t>MN-ashnaee- </a:t>
            </a:r>
            <a:r>
              <a:rPr lang="en-US" sz="2000" dirty="0">
                <a:cs typeface="B Yagut" panose="00000400000000000000" pitchFamily="2" charset="-78"/>
              </a:rPr>
              <a:t>ba- nezame- etelaati- va- </a:t>
            </a:r>
            <a:r>
              <a:rPr lang="en-US" sz="2000" dirty="0" smtClean="0">
                <a:cs typeface="B Yagut" panose="00000400000000000000" pitchFamily="2" charset="-78"/>
              </a:rPr>
              <a:t>sabt-bakhshe3-edi3</a:t>
            </a:r>
            <a:endParaRPr lang="fa-IR" sz="2000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cs typeface="B Yagut" panose="00000400000000000000" pitchFamily="2" charset="-78"/>
              </a:rPr>
              <a:t> </a:t>
            </a:r>
            <a:endParaRPr lang="fa-IR" sz="2000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fa-IR" sz="2000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59856"/>
            <a:ext cx="1676400" cy="168814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A79D181B-CC75-4CC2-85E6-DD4432517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5"/>
    </mc:Choice>
    <mc:Fallback xmlns="">
      <p:transition spd="slow" advTm="11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مراقبت از نظر ابتلا به آسم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11125200" cy="4419604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600" dirty="0">
                <a:cs typeface="B Yagut" pitchFamily="2" charset="-78"/>
              </a:rPr>
              <a:t>نوجوان را از نظر ابتلا به آسم یعنی وجود نشانه هایی از قبیل سرفه بیش از چهار هفته، خس خس سینه و تنگی نفس و یا سابقه تجویز اسپری استنشاقی توسط پزشک در یک سال اخیر ، سابقه ابتلا به آسم و.... ارزیابی نموده و با توجه به ارزیابی انجام شده ونشانه ها او را دریکی از طبقه بندی های احتمال ابتلا به آسم ، عدم ابتلا به آسم قرارداده ،اقدامات لازم را براساس نوع طبقه بندی در سامانه انجام داده و ثبت نمایید</a:t>
            </a:r>
            <a:r>
              <a:rPr lang="fa-IR" sz="2500" dirty="0">
                <a:cs typeface="B Yagut" pitchFamily="2" charset="-78"/>
              </a:rPr>
              <a:t>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5660729-B40B-4348-BFF3-6DF03AC98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3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71"/>
    </mc:Choice>
    <mc:Fallback xmlns="">
      <p:transition spd="slow" advTm="3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72" x="9056688" y="3316288"/>
          <p14:tracePt t="972" x="8956675" y="3316288"/>
          <p14:tracePt t="992" x="8731250" y="3316288"/>
          <p14:tracePt t="1003" x="8680450" y="3316288"/>
          <p14:tracePt t="1020" x="8618538" y="3316288"/>
          <p14:tracePt t="1021" x="8580438" y="3316288"/>
          <p14:tracePt t="1037" x="8556625" y="3316288"/>
          <p14:tracePt t="1037" x="8518525" y="3316288"/>
          <p14:tracePt t="1053" x="8480425" y="3316288"/>
          <p14:tracePt t="1054" x="8443913" y="3316288"/>
          <p14:tracePt t="1054" x="8393113" y="3316288"/>
          <p14:tracePt t="1070" x="8367713" y="3316288"/>
          <p14:tracePt t="1071" x="8331200" y="3316288"/>
          <p14:tracePt t="1087" x="8267700" y="3316288"/>
          <p14:tracePt t="1089" x="8231188" y="3316288"/>
          <p14:tracePt t="1104" x="8180388" y="3328988"/>
          <p14:tracePt t="1105" x="8118475" y="3341688"/>
          <p14:tracePt t="1121" x="8093075" y="3354388"/>
          <p14:tracePt t="1122" x="8067675" y="3354388"/>
          <p14:tracePt t="1138" x="8005763" y="3378200"/>
          <p14:tracePt t="1139" x="7954963" y="3378200"/>
          <p14:tracePt t="1154" x="7905750" y="3390900"/>
          <p14:tracePt t="1156" x="7867650" y="3390900"/>
          <p14:tracePt t="1167" x="7818438" y="3403600"/>
          <p14:tracePt t="1170" x="7793038" y="3403600"/>
          <p14:tracePt t="1187" x="7754938" y="3429000"/>
          <p14:tracePt t="1188" x="7718425" y="3429000"/>
          <p14:tracePt t="1201" x="7680325" y="3441700"/>
          <p14:tracePt t="1202" x="7654925" y="3454400"/>
          <p14:tracePt t="1217" x="7593013" y="3454400"/>
          <p14:tracePt t="1218" x="7554913" y="3479800"/>
          <p14:tracePt t="1233" x="7505700" y="3490913"/>
          <p14:tracePt t="1234" x="7467600" y="3490913"/>
          <p14:tracePt t="1250" x="7418388" y="3490913"/>
          <p14:tracePt t="1267" x="7380288" y="3503613"/>
          <p14:tracePt t="1267" x="7305675" y="3541713"/>
          <p14:tracePt t="1283" x="7292975" y="3541713"/>
          <p14:tracePt t="1284" x="7267575" y="3541713"/>
          <p14:tracePt t="1300" x="7254875" y="3541713"/>
          <p14:tracePt t="1301" x="7229475" y="3541713"/>
          <p14:tracePt t="1317" x="7192963" y="3541713"/>
          <p14:tracePt t="1318" x="7180263" y="3541713"/>
          <p14:tracePt t="1334" x="7167563" y="3541713"/>
          <p14:tracePt t="1335" x="7142163" y="3541713"/>
          <p14:tracePt t="1367" x="7129463" y="3541713"/>
          <p14:tracePt t="1367" x="7092950" y="3554413"/>
          <p14:tracePt t="1511" x="7092950" y="3541713"/>
          <p14:tracePt t="1519" x="7129463" y="3516313"/>
          <p14:tracePt t="1533" x="7192963" y="3516313"/>
          <p14:tracePt t="1534" x="7280275" y="3454400"/>
          <p14:tracePt t="1550" x="7392988" y="3416300"/>
          <p14:tracePt t="1551" x="7542213" y="3378200"/>
          <p14:tracePt t="1567" x="7718425" y="3328988"/>
          <p14:tracePt t="1567" x="7880350" y="3290888"/>
          <p14:tracePt t="1583" x="7954963" y="3267075"/>
          <p14:tracePt t="1584" x="7967663" y="3267075"/>
          <p14:tracePt t="1600" x="7980363" y="3254375"/>
          <p14:tracePt t="4527" x="7993063" y="3254375"/>
          <p14:tracePt t="4535" x="8031163" y="3216275"/>
          <p14:tracePt t="4550" x="8067675" y="3203575"/>
          <p14:tracePt t="4551" x="8105775" y="3203575"/>
          <p14:tracePt t="4567" x="8167688" y="3203575"/>
          <p14:tracePt t="4567" x="8267700" y="3203575"/>
          <p14:tracePt t="4584" x="8393113" y="3228975"/>
          <p14:tracePt t="4584" x="8505825" y="3267075"/>
          <p14:tracePt t="4600" x="8643938" y="3341688"/>
          <p14:tracePt t="4600" x="8769350" y="3390900"/>
          <p14:tracePt t="4617" x="8882063" y="3441700"/>
          <p14:tracePt t="4617" x="8969375" y="3467100"/>
          <p14:tracePt t="4633" x="9031288" y="3516313"/>
          <p14:tracePt t="4634" x="9118600" y="35544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4CC88C0-9BC6-4269-91DA-8F8F4C797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28800" y="350183"/>
            <a:ext cx="8534400" cy="57292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271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1"/>
    </mc:Choice>
    <mc:Fallback xmlns="">
      <p:transition spd="slow" advTm="18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1" x="9005888" y="3541713"/>
          <p14:tracePt t="831" x="8893175" y="3541713"/>
          <p14:tracePt t="851" x="8805863" y="3541713"/>
          <p14:tracePt t="851" x="8580438" y="3541713"/>
          <p14:tracePt t="864" x="8480425" y="3541713"/>
          <p14:tracePt t="865" x="8356600" y="3541713"/>
          <p14:tracePt t="884" x="8243888" y="3541713"/>
          <p14:tracePt t="884" x="8118475" y="3541713"/>
          <p14:tracePt t="897" x="8031163" y="3541713"/>
          <p14:tracePt t="898" x="7943850" y="3541713"/>
          <p14:tracePt t="918" x="7880350" y="3541713"/>
          <p14:tracePt t="919" x="7805738" y="3541713"/>
          <p14:tracePt t="931" x="7767638" y="3541713"/>
          <p14:tracePt t="947" x="7742238" y="3541713"/>
          <p14:tracePt t="948" x="7731125" y="3541713"/>
          <p14:tracePt t="964" x="7718425" y="3541713"/>
          <p14:tracePt t="985" x="7693025" y="3541713"/>
          <p14:tracePt t="985" x="7642225" y="3541713"/>
          <p14:tracePt t="997" x="7593013" y="3567113"/>
          <p14:tracePt t="1018" x="7567613" y="3567113"/>
          <p14:tracePt t="1019" x="7480300" y="3579813"/>
          <p14:tracePt t="1031" x="7418388" y="3590925"/>
          <p14:tracePt t="1047" x="7367588" y="3629025"/>
          <p14:tracePt t="1048" x="7318375" y="3629025"/>
          <p14:tracePt t="1049" x="7267575" y="3641725"/>
          <p14:tracePt t="1065" x="7254875" y="3641725"/>
          <p14:tracePt t="1081" x="7229475" y="3654425"/>
          <p14:tracePt t="1081" x="7218363" y="3654425"/>
          <p14:tracePt t="1097" x="7205663" y="3654425"/>
          <p14:tracePt t="1098" x="7205663" y="3667125"/>
          <p14:tracePt t="1114" x="7180263" y="3667125"/>
          <p14:tracePt t="1131" x="7154863" y="3667125"/>
          <p14:tracePt t="1131" x="7142163" y="3679825"/>
          <p14:tracePt t="1147" x="7142163" y="3692525"/>
          <p14:tracePt t="1169" x="7105650" y="3692525"/>
          <p14:tracePt t="1185" x="7092950" y="3703638"/>
          <p14:tracePt t="1197" x="7080250" y="3703638"/>
          <p14:tracePt t="1225" x="7067550" y="3703638"/>
          <p14:tracePt t="1233" x="7054850" y="3716338"/>
          <p14:tracePt t="6793" x="7067550" y="3716338"/>
          <p14:tracePt t="6801" x="7080250" y="3716338"/>
          <p14:tracePt t="6814" x="7092950" y="3716338"/>
          <p14:tracePt t="6830" x="7105650" y="3729038"/>
          <p14:tracePt t="6937" x="7092950" y="3729038"/>
          <p14:tracePt t="6947" x="7080250" y="3703638"/>
          <p14:tracePt t="6964" x="7067550" y="3703638"/>
          <p14:tracePt t="6985" x="7067550" y="3692525"/>
          <p14:tracePt t="7001" x="7054850" y="3692525"/>
          <p14:tracePt t="7014" x="7042150" y="3667125"/>
          <p14:tracePt t="7030" x="7029450" y="3667125"/>
          <p14:tracePt t="7031" x="7029450" y="3654425"/>
          <p14:tracePt t="7047" x="7005638" y="3654425"/>
          <p14:tracePt t="7048" x="6967538" y="3629025"/>
          <p14:tracePt t="7064" x="6967538" y="3616325"/>
          <p14:tracePt t="7064" x="6942138" y="3603625"/>
          <p14:tracePt t="7065" x="6942138" y="3590925"/>
          <p14:tracePt t="7081" x="6929438" y="3554413"/>
          <p14:tracePt t="7082" x="6916738" y="3541713"/>
          <p14:tracePt t="7101" x="6905625" y="3516313"/>
          <p14:tracePt t="7102" x="6867525" y="3503613"/>
          <p14:tracePt t="7114" x="6829425" y="3454400"/>
          <p14:tracePt t="7114" x="6805613" y="3441700"/>
          <p14:tracePt t="7130" x="6780213" y="3416300"/>
          <p14:tracePt t="7131" x="6692900" y="3354388"/>
          <p14:tracePt t="7147" x="6642100" y="3328988"/>
          <p14:tracePt t="7148" x="6629400" y="3303588"/>
          <p14:tracePt t="7164" x="6580188" y="3278188"/>
          <p14:tracePt t="7164" x="6554788" y="3254375"/>
          <p14:tracePt t="7180" x="6529388" y="3241675"/>
          <p14:tracePt t="7181" x="6503988" y="3228975"/>
          <p14:tracePt t="7197" x="6492875" y="3216275"/>
          <p14:tracePt t="7197" x="6467475" y="3203575"/>
          <p14:tracePt t="7214" x="6442075" y="3178175"/>
          <p14:tracePt t="7214" x="6416675" y="3165475"/>
          <p14:tracePt t="7230" x="6380163" y="3154363"/>
          <p14:tracePt t="7231" x="6329363" y="3116263"/>
          <p14:tracePt t="7233" x="6291263" y="3116263"/>
          <p14:tracePt t="7247" x="6229350" y="3078163"/>
          <p14:tracePt t="7249" x="6191250" y="3065463"/>
          <p14:tracePt t="7264" x="6154738" y="3041650"/>
          <p14:tracePt t="7265" x="6103938" y="3003550"/>
          <p14:tracePt t="7280" x="6067425" y="2990850"/>
          <p14:tracePt t="7282" x="6016625" y="2952750"/>
          <p14:tracePt t="7297" x="5991225" y="2941638"/>
          <p14:tracePt t="7299" x="5929313" y="2903538"/>
          <p14:tracePt t="7314" x="5878513" y="2878138"/>
          <p14:tracePt t="7314" x="5778500" y="2840038"/>
          <p14:tracePt t="7330" x="5729288" y="2816225"/>
          <p14:tracePt t="7331" x="5691188" y="2790825"/>
          <p14:tracePt t="7347" x="5565775" y="2728913"/>
          <p14:tracePt t="7348" x="5529263" y="2728913"/>
          <p14:tracePt t="7364" x="5478463" y="2716213"/>
          <p14:tracePt t="7365" x="5403850" y="2678113"/>
          <p14:tracePt t="7380" x="5365750" y="2665413"/>
          <p14:tracePt t="7381" x="5303838" y="2652713"/>
          <p14:tracePt t="7397" x="5278438" y="2640013"/>
          <p14:tracePt t="7398" x="5253038" y="2640013"/>
          <p14:tracePt t="7414" x="5216525" y="2640013"/>
          <p14:tracePt t="7414" x="5178425" y="2627313"/>
          <p14:tracePt t="7430" x="5165725" y="2627313"/>
          <p14:tracePt t="7457" x="5153025" y="2627313"/>
          <p14:tracePt t="7497" x="5129213" y="2627313"/>
          <p14:tracePt t="7514" x="5116513" y="2627313"/>
          <p14:tracePt t="7514" x="5116513" y="2640013"/>
          <p14:tracePt t="7530" x="5091113" y="2652713"/>
          <p14:tracePt t="7531" x="5078413" y="2665413"/>
          <p14:tracePt t="7547" x="5065713" y="2678113"/>
          <p14:tracePt t="7548" x="5040313" y="2703513"/>
          <p14:tracePt t="7564" x="5029200" y="2716213"/>
          <p14:tracePt t="7564" x="5016500" y="2728913"/>
          <p14:tracePt t="7580" x="4991100" y="2765425"/>
          <p14:tracePt t="7581" x="4978400" y="2765425"/>
          <p14:tracePt t="7597" x="4978400" y="2790825"/>
          <p14:tracePt t="7597" x="4953000" y="2816225"/>
          <p14:tracePt t="7614" x="4940300" y="2840038"/>
          <p14:tracePt t="7614" x="4940300" y="2878138"/>
          <p14:tracePt t="7630" x="4929188" y="2916238"/>
          <p14:tracePt t="7631" x="4916488" y="2941638"/>
          <p14:tracePt t="7633" x="4891088" y="2978150"/>
          <p14:tracePt t="7647" x="4891088" y="2990850"/>
          <p14:tracePt t="7664" x="4891088" y="3028950"/>
          <p14:tracePt t="7664" x="4878388" y="3054350"/>
          <p14:tracePt t="7665" x="4865688" y="3090863"/>
          <p14:tracePt t="7680" x="4852988" y="3116263"/>
          <p14:tracePt t="7681" x="4840288" y="3141663"/>
          <p14:tracePt t="7697" x="4840288" y="3154363"/>
          <p14:tracePt t="7698" x="4840288" y="3178175"/>
          <p14:tracePt t="7714" x="4840288" y="3216275"/>
          <p14:tracePt t="7714" x="4840288" y="3241675"/>
          <p14:tracePt t="7730" x="4840288" y="3254375"/>
          <p14:tracePt t="7731" x="4840288" y="3290888"/>
          <p14:tracePt t="7747" x="4840288" y="3316288"/>
          <p14:tracePt t="7747" x="4840288" y="3328988"/>
          <p14:tracePt t="7763" x="4840288" y="3341688"/>
          <p14:tracePt t="7764" x="4829175" y="3378200"/>
          <p14:tracePt t="7785" x="4829175" y="3403600"/>
          <p14:tracePt t="7797" x="4829175" y="3429000"/>
          <p14:tracePt t="7814" x="4829175" y="3441700"/>
          <p14:tracePt t="7814" x="4829175" y="3467100"/>
          <p14:tracePt t="7830" x="4829175" y="3479800"/>
          <p14:tracePt t="7847" x="4829175" y="3503613"/>
          <p14:tracePt t="7848" x="4829175" y="3529013"/>
          <p14:tracePt t="7864" x="4829175" y="3554413"/>
          <p14:tracePt t="7865" x="4829175" y="3579813"/>
          <p14:tracePt t="7880" x="4829175" y="3603625"/>
          <p14:tracePt t="7897" x="4829175" y="3641725"/>
          <p14:tracePt t="7898" x="4829175" y="3654425"/>
          <p14:tracePt t="7914" x="4829175" y="3679825"/>
          <p14:tracePt t="7914" x="4829175" y="3692525"/>
          <p14:tracePt t="7930" x="4829175" y="3716338"/>
          <p14:tracePt t="7931" x="4829175" y="3729038"/>
          <p14:tracePt t="7947" x="4829175" y="3754438"/>
          <p14:tracePt t="7948" x="4829175" y="3767138"/>
          <p14:tracePt t="7964" x="4829175" y="3792538"/>
          <p14:tracePt t="7965" x="4829175" y="3816350"/>
          <p14:tracePt t="7980" x="4840288" y="3854450"/>
          <p14:tracePt t="7997" x="4852988" y="3867150"/>
          <p14:tracePt t="7998" x="4852988" y="3879850"/>
          <p14:tracePt t="8014" x="4865688" y="3892550"/>
          <p14:tracePt t="8014" x="4878388" y="3905250"/>
          <p14:tracePt t="8030" x="4891088" y="3929063"/>
          <p14:tracePt t="8031" x="4903788" y="3941763"/>
          <p14:tracePt t="8064" x="4929188" y="3954463"/>
          <p14:tracePt t="8085" x="4953000" y="3967163"/>
          <p14:tracePt t="8097" x="4965700" y="3979863"/>
          <p14:tracePt t="8114" x="4978400" y="3979863"/>
          <p14:tracePt t="8114" x="5016500" y="3992563"/>
          <p14:tracePt t="8130" x="5040313" y="3992563"/>
          <p14:tracePt t="8147" x="5053013" y="3992563"/>
          <p14:tracePt t="8148" x="5065713" y="3992563"/>
          <p14:tracePt t="8164" x="5103813" y="3992563"/>
          <p14:tracePt t="8164" x="5141913" y="3992563"/>
          <p14:tracePt t="8180" x="5191125" y="3992563"/>
          <p14:tracePt t="8181" x="5203825" y="3992563"/>
          <p14:tracePt t="8197" x="5241925" y="3992563"/>
          <p14:tracePt t="8213" x="5278438" y="3992563"/>
          <p14:tracePt t="8214" x="5291138" y="3992563"/>
          <p14:tracePt t="8230" x="5329238" y="3954463"/>
          <p14:tracePt t="8231" x="5365750" y="3954463"/>
          <p14:tracePt t="8247" x="5391150" y="3954463"/>
          <p14:tracePt t="8248" x="5416550" y="3916363"/>
          <p14:tracePt t="8249" x="5429250" y="3916363"/>
          <p14:tracePt t="8263" x="5441950" y="3916363"/>
          <p14:tracePt t="8265" x="5478463" y="3905250"/>
          <p14:tracePt t="8280" x="5529263" y="3879850"/>
          <p14:tracePt t="8297" x="5554663" y="3879850"/>
          <p14:tracePt t="8298" x="5565775" y="3879850"/>
          <p14:tracePt t="8314" x="5578475" y="3854450"/>
          <p14:tracePt t="8315" x="5616575" y="3841750"/>
          <p14:tracePt t="8330" x="5654675" y="3829050"/>
          <p14:tracePt t="8331" x="5665788" y="3816350"/>
          <p14:tracePt t="8347" x="5716588" y="3792538"/>
          <p14:tracePt t="8348" x="5729288" y="3767138"/>
          <p14:tracePt t="8364" x="5754688" y="3754438"/>
          <p14:tracePt t="8380" x="5778500" y="3741738"/>
          <p14:tracePt t="8381" x="5829300" y="3692525"/>
          <p14:tracePt t="8397" x="5842000" y="3667125"/>
          <p14:tracePt t="8398" x="5854700" y="3654425"/>
          <p14:tracePt t="8413" x="5854700" y="3641725"/>
          <p14:tracePt t="8414" x="5854700" y="3616325"/>
          <p14:tracePt t="8430" x="5867400" y="3603625"/>
          <p14:tracePt t="8431" x="5878513" y="3590925"/>
          <p14:tracePt t="8433" x="5891213" y="3567113"/>
          <p14:tracePt t="8464" x="5903913" y="3541713"/>
          <p14:tracePt t="8464" x="5903913" y="3529013"/>
          <p14:tracePt t="8465" x="5903913" y="3516313"/>
          <p14:tracePt t="8480" x="5903913" y="3490913"/>
          <p14:tracePt t="8481" x="5929313" y="3467100"/>
          <p14:tracePt t="8497" x="5942013" y="3454400"/>
          <p14:tracePt t="8498" x="5942013" y="3429000"/>
          <p14:tracePt t="8513" x="5942013" y="3390900"/>
          <p14:tracePt t="8530" x="5942013" y="3367088"/>
          <p14:tracePt t="8531" x="5942013" y="3341688"/>
          <p14:tracePt t="8547" x="5942013" y="3316288"/>
          <p14:tracePt t="8548" x="5942013" y="3303588"/>
          <p14:tracePt t="8563" x="5942013" y="3267075"/>
          <p14:tracePt t="8564" x="5942013" y="3254375"/>
          <p14:tracePt t="8580" x="5942013" y="3216275"/>
          <p14:tracePt t="8581" x="5942013" y="3178175"/>
          <p14:tracePt t="8597" x="5942013" y="3154363"/>
          <p14:tracePt t="8597" x="5942013" y="3116263"/>
          <p14:tracePt t="8613" x="5942013" y="3090863"/>
          <p14:tracePt t="8614" x="5942013" y="3078163"/>
          <p14:tracePt t="8630" x="5942013" y="3028950"/>
          <p14:tracePt t="8631" x="5942013" y="2990850"/>
          <p14:tracePt t="8647" x="5929313" y="2978150"/>
          <p14:tracePt t="8648" x="5916613" y="2941638"/>
          <p14:tracePt t="8649" x="5903913" y="2890838"/>
          <p14:tracePt t="8663" x="5891213" y="2865438"/>
          <p14:tracePt t="8665" x="5878513" y="2840038"/>
          <p14:tracePt t="8680" x="5867400" y="2816225"/>
          <p14:tracePt t="8681" x="5842000" y="2765425"/>
          <p14:tracePt t="8697" x="5829300" y="2752725"/>
          <p14:tracePt t="8698" x="5829300" y="2728913"/>
          <p14:tracePt t="8713" x="5803900" y="2678113"/>
          <p14:tracePt t="8714" x="5767388" y="2640013"/>
          <p14:tracePt t="8730" x="5754688" y="2616200"/>
          <p14:tracePt t="8731" x="5741988" y="2578100"/>
          <p14:tracePt t="8747" x="5716588" y="2565400"/>
          <p14:tracePt t="8748" x="5691188" y="2540000"/>
          <p14:tracePt t="8763" x="5691188" y="2527300"/>
          <p14:tracePt t="8764" x="5678488" y="2516188"/>
          <p14:tracePt t="8780" x="5654675" y="2490788"/>
          <p14:tracePt t="8809" x="5641975" y="2490788"/>
          <p14:tracePt t="8825" x="5603875" y="2490788"/>
          <p14:tracePt t="8833" x="5591175" y="2490788"/>
          <p14:tracePt t="8847" x="5565775" y="2490788"/>
          <p14:tracePt t="8863" x="5554663" y="2490788"/>
          <p14:tracePt t="8864" x="5541963" y="2490788"/>
          <p14:tracePt t="8865" x="5516563" y="2490788"/>
          <p14:tracePt t="8880" x="5478463" y="2490788"/>
          <p14:tracePt t="8881" x="5429250" y="2490788"/>
          <p14:tracePt t="8897" x="5378450" y="2490788"/>
          <p14:tracePt t="8898" x="5365750" y="2490788"/>
          <p14:tracePt t="8913" x="5329238" y="2490788"/>
          <p14:tracePt t="8914" x="5291138" y="2490788"/>
          <p14:tracePt t="8930" x="5278438" y="2490788"/>
          <p14:tracePt t="8931" x="5216525" y="2490788"/>
          <p14:tracePt t="8947" x="5191125" y="2503488"/>
          <p14:tracePt t="8947" x="5178425" y="2503488"/>
          <p14:tracePt t="8964" x="5141913" y="2527300"/>
          <p14:tracePt t="8964" x="5116513" y="2540000"/>
          <p14:tracePt t="8980" x="5091113" y="2552700"/>
          <p14:tracePt t="8981" x="5078413" y="2552700"/>
          <p14:tracePt t="8997" x="5053013" y="2578100"/>
          <p14:tracePt t="8997" x="5040313" y="2590800"/>
          <p14:tracePt t="9013" x="5029200" y="2603500"/>
          <p14:tracePt t="9014" x="5016500" y="2603500"/>
          <p14:tracePt t="9030" x="5003800" y="2616200"/>
          <p14:tracePt t="9031" x="5003800" y="2627313"/>
          <p14:tracePt t="9047" x="4991100" y="2652713"/>
          <p14:tracePt t="9047" x="4965700" y="2678113"/>
          <p14:tracePt t="9064" x="4953000" y="2690813"/>
          <p14:tracePt t="9064" x="4940300" y="2716213"/>
          <p14:tracePt t="9066" x="4916488" y="2740025"/>
          <p14:tracePt t="9080" x="4903788" y="2765425"/>
          <p14:tracePt t="9081" x="4903788" y="2778125"/>
          <p14:tracePt t="9097" x="4891088" y="2803525"/>
          <p14:tracePt t="9114" x="4865688" y="2828925"/>
          <p14:tracePt t="9114" x="4865688" y="2865438"/>
          <p14:tracePt t="9130" x="4852988" y="2903538"/>
          <p14:tracePt t="9131" x="4829175" y="2941638"/>
          <p14:tracePt t="9147" x="4829175" y="2978150"/>
          <p14:tracePt t="9163" x="4816475" y="2990850"/>
          <p14:tracePt t="9164" x="4816475" y="3028950"/>
          <p14:tracePt t="9180" x="4816475" y="3054350"/>
          <p14:tracePt t="9181" x="4803775" y="3090863"/>
          <p14:tracePt t="9197" x="4803775" y="3116263"/>
          <p14:tracePt t="9197" x="4803775" y="3141663"/>
          <p14:tracePt t="9213" x="4778375" y="3203575"/>
          <p14:tracePt t="9214" x="4778375" y="3228975"/>
          <p14:tracePt t="9230" x="4778375" y="3267075"/>
          <p14:tracePt t="9231" x="4765675" y="3316288"/>
          <p14:tracePt t="9247" x="4765675" y="3341688"/>
          <p14:tracePt t="9248" x="4765675" y="3367088"/>
          <p14:tracePt t="9249" x="4765675" y="3429000"/>
          <p14:tracePt t="9265" x="4765675" y="3454400"/>
          <p14:tracePt t="9280" x="4765675" y="3479800"/>
          <p14:tracePt t="9281" x="4765675" y="3503613"/>
          <p14:tracePt t="9297" x="4765675" y="3516313"/>
          <p14:tracePt t="9298" x="4765675" y="3541713"/>
          <p14:tracePt t="9313" x="4765675" y="3567113"/>
          <p14:tracePt t="9314" x="4765675" y="3590925"/>
          <p14:tracePt t="9330" x="4765675" y="3603625"/>
          <p14:tracePt t="9331" x="4778375" y="3629025"/>
          <p14:tracePt t="9347" x="4791075" y="3654425"/>
          <p14:tracePt t="9363" x="4791075" y="3679825"/>
          <p14:tracePt t="9365" x="4791075" y="3703638"/>
          <p14:tracePt t="9380" x="4791075" y="3716338"/>
          <p14:tracePt t="9381" x="4803775" y="3741738"/>
          <p14:tracePt t="9397" x="4816475" y="3767138"/>
          <p14:tracePt t="9397" x="4816475" y="3779838"/>
          <p14:tracePt t="9413" x="4816475" y="3816350"/>
          <p14:tracePt t="9415" x="4816475" y="3829050"/>
          <p14:tracePt t="9430" x="4829175" y="3854450"/>
          <p14:tracePt t="9447" x="4829175" y="3867150"/>
          <p14:tracePt t="9448" x="4840288" y="3879850"/>
          <p14:tracePt t="9464" x="4840288" y="3892550"/>
          <p14:tracePt t="9465" x="4840288" y="3905250"/>
          <p14:tracePt t="9497" x="4865688" y="3916363"/>
          <p14:tracePt t="9521" x="4865688" y="3929063"/>
          <p14:tracePt t="9530" x="4878388" y="3941763"/>
          <p14:tracePt t="9547" x="4891088" y="3954463"/>
          <p14:tracePt t="9563" x="4903788" y="3967163"/>
          <p14:tracePt t="9580" x="4903788" y="3979863"/>
          <p14:tracePt t="9597" x="4916488" y="3979863"/>
          <p14:tracePt t="9597" x="4929188" y="3992563"/>
          <p14:tracePt t="9613" x="4940300" y="4005263"/>
          <p14:tracePt t="9614" x="4953000" y="4017963"/>
          <p14:tracePt t="9633" x="4978400" y="4041775"/>
          <p14:tracePt t="9649" x="4991100" y="4041775"/>
          <p14:tracePt t="9681" x="5003800" y="4054475"/>
          <p14:tracePt t="9698" x="5016500" y="4067175"/>
          <p14:tracePt t="9713" x="5029200" y="4067175"/>
          <p14:tracePt t="9714" x="5065713" y="4079875"/>
          <p14:tracePt t="9730" x="5116513" y="4105275"/>
          <p14:tracePt t="9731" x="5141913" y="4105275"/>
          <p14:tracePt t="9747" x="5153025" y="4117975"/>
          <p14:tracePt t="9747" x="5165725" y="4117975"/>
          <p14:tracePt t="9763" x="5203825" y="4117975"/>
          <p14:tracePt t="9764" x="5229225" y="4117975"/>
          <p14:tracePt t="9780" x="5253038" y="4129088"/>
          <p14:tracePt t="9781" x="5303838" y="4154488"/>
          <p14:tracePt t="9797" x="5365750" y="4167188"/>
          <p14:tracePt t="9797" x="5378450" y="4167188"/>
          <p14:tracePt t="9813" x="5416550" y="4167188"/>
          <p14:tracePt t="9814" x="5454650" y="4179888"/>
          <p14:tracePt t="9830" x="5491163" y="4179888"/>
          <p14:tracePt t="9831" x="5529263" y="4179888"/>
          <p14:tracePt t="9847" x="5565775" y="4179888"/>
          <p14:tracePt t="9847" x="5603875" y="4179888"/>
          <p14:tracePt t="9849" x="5629275" y="4179888"/>
          <p14:tracePt t="9863" x="5654675" y="4179888"/>
          <p14:tracePt t="9865" x="5665788" y="4179888"/>
          <p14:tracePt t="9880" x="5703888" y="4179888"/>
          <p14:tracePt t="9881" x="5754688" y="4179888"/>
          <p14:tracePt t="9897" x="5791200" y="4154488"/>
          <p14:tracePt t="9898" x="5816600" y="4154488"/>
          <p14:tracePt t="9913" x="5854700" y="4141788"/>
          <p14:tracePt t="9914" x="5891213" y="4117975"/>
          <p14:tracePt t="9930" x="5903913" y="4105275"/>
          <p14:tracePt t="9931" x="5929313" y="4092575"/>
          <p14:tracePt t="9947" x="5954713" y="4067175"/>
          <p14:tracePt t="9947" x="5978525" y="4041775"/>
          <p14:tracePt t="9963" x="6016625" y="4017963"/>
          <p14:tracePt t="9965" x="6042025" y="3979863"/>
          <p14:tracePt t="9980" x="6091238" y="3954463"/>
          <p14:tracePt t="9981" x="6103938" y="3916363"/>
          <p14:tracePt t="9997" x="6129338" y="3892550"/>
          <p14:tracePt t="9997" x="6142038" y="3867150"/>
          <p14:tracePt t="10013" x="6180138" y="3803650"/>
          <p14:tracePt t="10014" x="6191250" y="3792538"/>
          <p14:tracePt t="10030" x="6203950" y="3754438"/>
          <p14:tracePt t="10031" x="6229350" y="3692525"/>
          <p14:tracePt t="10047" x="6254750" y="3629025"/>
          <p14:tracePt t="10047" x="6267450" y="3579813"/>
          <p14:tracePt t="10049" x="6291263" y="3503613"/>
          <p14:tracePt t="10065" x="6303963" y="3367088"/>
          <p14:tracePt t="10081" x="6316663" y="3303588"/>
          <p14:tracePt t="10101" x="6316663" y="3241675"/>
          <p14:tracePt t="10101" x="6316663" y="3128963"/>
          <p14:tracePt t="10113" x="6316663" y="3090863"/>
          <p14:tracePt t="10114" x="6316663" y="3041650"/>
          <p14:tracePt t="10130" x="6316663" y="3003550"/>
          <p14:tracePt t="10131" x="6316663" y="2965450"/>
          <p14:tracePt t="10147" x="6291263" y="2941638"/>
          <p14:tracePt t="10147" x="6280150" y="2890838"/>
          <p14:tracePt t="10163" x="6242050" y="2865438"/>
          <p14:tracePt t="10164" x="6229350" y="2828925"/>
          <p14:tracePt t="10180" x="6191250" y="2790825"/>
          <p14:tracePt t="10181" x="6180138" y="2765425"/>
          <p14:tracePt t="10197" x="6154738" y="2740025"/>
          <p14:tracePt t="10197" x="6142038" y="2716213"/>
          <p14:tracePt t="10213" x="6116638" y="2690813"/>
          <p14:tracePt t="10214" x="6116638" y="2678113"/>
          <p14:tracePt t="10230" x="6091238" y="2665413"/>
          <p14:tracePt t="10231" x="6067425" y="2640013"/>
          <p14:tracePt t="10233" x="6042025" y="2627313"/>
          <p14:tracePt t="10247" x="5991225" y="2616200"/>
          <p14:tracePt t="10263" x="5954713" y="2590800"/>
          <p14:tracePt t="10264" x="5891213" y="2578100"/>
          <p14:tracePt t="10265" x="5829300" y="2578100"/>
          <p14:tracePt t="10280" x="5729288" y="2552700"/>
          <p14:tracePt t="10281" x="5641975" y="2540000"/>
          <p14:tracePt t="10297" x="5541963" y="2516188"/>
          <p14:tracePt t="10298" x="5454650" y="2503488"/>
          <p14:tracePt t="10313" x="5403850" y="2503488"/>
          <p14:tracePt t="10314" x="5316538" y="2478088"/>
          <p14:tracePt t="10330" x="5229225" y="2478088"/>
          <p14:tracePt t="10331" x="5153025" y="2478088"/>
          <p14:tracePt t="10347" x="5053013" y="2478088"/>
          <p14:tracePt t="10347" x="4978400" y="2478088"/>
          <p14:tracePt t="10363" x="4929188" y="2478088"/>
          <p14:tracePt t="10364" x="4878388" y="2478088"/>
          <p14:tracePt t="10380" x="4829175" y="2478088"/>
          <p14:tracePt t="10381" x="4791075" y="2478088"/>
          <p14:tracePt t="10397" x="4740275" y="2490788"/>
          <p14:tracePt t="10397" x="4716463" y="2490788"/>
          <p14:tracePt t="10413" x="4691063" y="2503488"/>
          <p14:tracePt t="10414" x="4665663" y="2527300"/>
          <p14:tracePt t="10430" x="4627563" y="2552700"/>
          <p14:tracePt t="10431" x="4603750" y="2578100"/>
          <p14:tracePt t="10433" x="4578350" y="2603500"/>
          <p14:tracePt t="10447" x="4565650" y="2627313"/>
          <p14:tracePt t="10463" x="4552950" y="2652713"/>
          <p14:tracePt t="10465" x="4527550" y="2740025"/>
          <p14:tracePt t="10480" x="4527550" y="2778125"/>
          <p14:tracePt t="10481" x="4527550" y="2828925"/>
          <p14:tracePt t="10497" x="4527550" y="2878138"/>
          <p14:tracePt t="10497" x="4527550" y="2952750"/>
          <p14:tracePt t="10513" x="4527550" y="3003550"/>
          <p14:tracePt t="10514" x="4527550" y="3041650"/>
          <p14:tracePt t="10530" x="4527550" y="3090863"/>
          <p14:tracePt t="10531" x="4527550" y="3165475"/>
          <p14:tracePt t="10547" x="4527550" y="3216275"/>
          <p14:tracePt t="10548" x="4540250" y="3278188"/>
          <p14:tracePt t="10563" x="4540250" y="3341688"/>
          <p14:tracePt t="10580" x="4552950" y="3416300"/>
          <p14:tracePt t="10581" x="4603750" y="3490913"/>
          <p14:tracePt t="10597" x="4603750" y="3529013"/>
          <p14:tracePt t="10597" x="4603750" y="3567113"/>
          <p14:tracePt t="10613" x="4627563" y="3579813"/>
          <p14:tracePt t="10614" x="4640263" y="3629025"/>
          <p14:tracePt t="10630" x="4640263" y="3654425"/>
          <p14:tracePt t="10647" x="4640263" y="3667125"/>
          <p14:tracePt t="10647" x="4652963" y="3667125"/>
          <p14:tracePt t="10649" x="4652963" y="3679825"/>
          <p14:tracePt t="10663" x="4665663" y="3692525"/>
          <p14:tracePt t="10833" x="4665663" y="3703638"/>
          <p14:tracePt t="10857" x="4640263" y="3703638"/>
          <p14:tracePt t="10865" x="4616450" y="3679825"/>
          <p14:tracePt t="10880" x="4616450" y="3667125"/>
          <p14:tracePt t="10881" x="4616450" y="3654425"/>
          <p14:tracePt t="10897" x="4616450" y="3629025"/>
          <p14:tracePt t="10898" x="4616450" y="3616325"/>
          <p14:tracePt t="10913" x="4616450" y="3590925"/>
          <p14:tracePt t="10930" x="4616450" y="3567113"/>
          <p14:tracePt t="10930" x="4616450" y="3554413"/>
          <p14:tracePt t="10947" x="4627563" y="3529013"/>
          <p14:tracePt t="10963" x="4652963" y="3529013"/>
          <p14:tracePt t="10964" x="4678363" y="3516313"/>
          <p14:tracePt t="10980" x="4703763" y="3516313"/>
          <p14:tracePt t="10980" x="4716463" y="3516313"/>
          <p14:tracePt t="10997" x="4727575" y="3503613"/>
          <p14:tracePt t="10997" x="4740275" y="3490913"/>
          <p14:tracePt t="11013" x="4752975" y="3490913"/>
          <p14:tracePt t="11014" x="4765675" y="3454400"/>
          <p14:tracePt t="11030" x="4765675" y="3403600"/>
          <p14:tracePt t="11030" x="4765675" y="3378200"/>
          <p14:tracePt t="11047" x="4765675" y="3354388"/>
          <p14:tracePt t="11048" x="4765675" y="3290888"/>
          <p14:tracePt t="11064" x="4765675" y="3254375"/>
          <p14:tracePt t="11065" x="4765675" y="3203575"/>
          <p14:tracePt t="11065" x="4740275" y="3141663"/>
          <p14:tracePt t="11080" x="4716463" y="3065463"/>
          <p14:tracePt t="11081" x="4678363" y="3016250"/>
          <p14:tracePt t="11097" x="4640263" y="2965450"/>
          <p14:tracePt t="11097" x="4627563" y="2928938"/>
          <p14:tracePt t="11113" x="4591050" y="2878138"/>
          <p14:tracePt t="11114" x="4552950" y="2828925"/>
          <p14:tracePt t="11130" x="4540250" y="2790825"/>
          <p14:tracePt t="11130" x="4503738" y="2740025"/>
          <p14:tracePt t="11147" x="4478338" y="2716213"/>
          <p14:tracePt t="11147" x="4427538" y="2665413"/>
          <p14:tracePt t="11163" x="4403725" y="2640013"/>
          <p14:tracePt t="11164" x="4352925" y="2590800"/>
          <p14:tracePt t="11180" x="4303713" y="2527300"/>
          <p14:tracePt t="11180" x="4278313" y="2503488"/>
          <p14:tracePt t="11197" x="4214813" y="2439988"/>
          <p14:tracePt t="11197" x="4178300" y="2378075"/>
          <p14:tracePt t="11213" x="4127500" y="2327275"/>
          <p14:tracePt t="11214" x="4103688" y="2303463"/>
          <p14:tracePt t="11230" x="4052888" y="2265363"/>
          <p14:tracePt t="11230" x="3965575" y="2227263"/>
          <p14:tracePt t="11233" x="3902075" y="2201863"/>
          <p14:tracePt t="11247" x="3865563" y="2190750"/>
          <p14:tracePt t="11249" x="3802063" y="2178050"/>
          <p14:tracePt t="11263" x="3752850" y="2165350"/>
          <p14:tracePt t="11265" x="3689350" y="2152650"/>
          <p14:tracePt t="11280" x="3640138" y="2127250"/>
          <p14:tracePt t="11297" x="3565525" y="2114550"/>
          <p14:tracePt t="11298" x="3452813" y="2101850"/>
          <p14:tracePt t="11313" x="3402013" y="2089150"/>
          <p14:tracePt t="11314" x="3327400" y="2078038"/>
          <p14:tracePt t="11330" x="3289300" y="2078038"/>
          <p14:tracePt t="11330" x="3240088" y="2065338"/>
          <p14:tracePt t="11347" x="3189288" y="2065338"/>
          <p14:tracePt t="11347" x="3152775" y="2065338"/>
          <p14:tracePt t="11363" x="3114675" y="2065338"/>
          <p14:tracePt t="11364" x="3065463" y="2065338"/>
          <p14:tracePt t="11380" x="3014663" y="2065338"/>
          <p14:tracePt t="11380" x="2940050" y="2065338"/>
          <p14:tracePt t="11397" x="2876550" y="2065338"/>
          <p14:tracePt t="11397" x="2814638" y="2089150"/>
          <p14:tracePt t="11413" x="2763838" y="2089150"/>
          <p14:tracePt t="11414" x="2689225" y="2114550"/>
          <p14:tracePt t="11430" x="2651125" y="2127250"/>
          <p14:tracePt t="11430" x="2601913" y="2152650"/>
          <p14:tracePt t="11447" x="2589213" y="2165350"/>
          <p14:tracePt t="11449" x="2576513" y="2165350"/>
          <p14:tracePt t="11480" x="2576513" y="2178050"/>
          <p14:tracePt t="11481" x="2576513" y="2190750"/>
          <p14:tracePt t="11497" x="2576513" y="2201863"/>
          <p14:tracePt t="11529" x="2576513" y="2214563"/>
          <p14:tracePt t="11553" x="2576513" y="2239963"/>
          <p14:tracePt t="11563" x="2576513" y="2252663"/>
          <p14:tracePt t="11580" x="2576513" y="2265363"/>
          <p14:tracePt t="11581" x="2563813" y="2265363"/>
          <p14:tracePt t="11597" x="2563813" y="2278063"/>
          <p14:tracePt t="11613" x="2551113" y="2303463"/>
          <p14:tracePt t="11630" x="2551113" y="2327275"/>
          <p14:tracePt t="11647" x="2540000" y="2352675"/>
          <p14:tracePt t="11649" x="2540000" y="2365375"/>
          <p14:tracePt t="11680" x="2540000" y="2390775"/>
          <p14:tracePt t="11681" x="2527300" y="2414588"/>
          <p14:tracePt t="11697" x="2527300" y="2439988"/>
          <p14:tracePt t="11713" x="2527300" y="2452688"/>
          <p14:tracePt t="11714" x="2527300" y="2478088"/>
          <p14:tracePt t="11730" x="2527300" y="2490788"/>
          <p14:tracePt t="11730" x="2527300" y="2503488"/>
          <p14:tracePt t="11747" x="2527300" y="2516188"/>
          <p14:tracePt t="11747" x="2527300" y="2540000"/>
          <p14:tracePt t="11763" x="2527300" y="2578100"/>
          <p14:tracePt t="11764" x="2527300" y="2590800"/>
          <p14:tracePt t="11780" x="2501900" y="2627313"/>
          <p14:tracePt t="11780" x="2501900" y="2640013"/>
          <p14:tracePt t="11797" x="2501900" y="2665413"/>
          <p14:tracePt t="11797" x="2501900" y="2703513"/>
          <p14:tracePt t="11813" x="2501900" y="2728913"/>
          <p14:tracePt t="11814" x="2501900" y="2752725"/>
          <p14:tracePt t="11830" x="2501900" y="2765425"/>
          <p14:tracePt t="11830" x="2501900" y="2803525"/>
          <p14:tracePt t="11847" x="2501900" y="2816225"/>
          <p14:tracePt t="11848" x="2501900" y="2828925"/>
          <p14:tracePt t="11849" x="2501900" y="2852738"/>
          <p14:tracePt t="11863" x="2501900" y="2890838"/>
          <p14:tracePt t="11865" x="2501900" y="2903538"/>
          <p14:tracePt t="11880" x="2501900" y="2928938"/>
          <p14:tracePt t="11881" x="2514600" y="2952750"/>
          <p14:tracePt t="11897" x="2540000" y="3003550"/>
          <p14:tracePt t="11898" x="2563813" y="3041650"/>
          <p14:tracePt t="11913" x="2563813" y="3103563"/>
          <p14:tracePt t="11914" x="2576513" y="3154363"/>
          <p14:tracePt t="11930" x="2589213" y="3190875"/>
          <p14:tracePt t="11930" x="2601913" y="3241675"/>
          <p14:tracePt t="11947" x="2614613" y="3267075"/>
          <p14:tracePt t="11947" x="2627313" y="3303588"/>
          <p14:tracePt t="11963" x="2640013" y="3328988"/>
          <p14:tracePt t="11964" x="2651125" y="3354388"/>
          <p14:tracePt t="11980" x="2651125" y="3378200"/>
          <p14:tracePt t="11997" x="2651125" y="3403600"/>
          <p14:tracePt t="11997" x="2663825" y="3416300"/>
          <p14:tracePt t="12013" x="2663825" y="3429000"/>
          <p14:tracePt t="12014" x="2676525" y="3454400"/>
          <p14:tracePt t="13417" x="2689225" y="3467100"/>
          <p14:tracePt t="13473" x="2701925" y="3479800"/>
          <p14:tracePt t="13489" x="2727325" y="3479800"/>
          <p14:tracePt t="13505" x="2727325" y="3467100"/>
          <p14:tracePt t="13513" x="2740025" y="3467100"/>
          <p14:tracePt t="13530" x="2740025" y="3454400"/>
          <p14:tracePt t="13530" x="2763838" y="3441700"/>
          <p14:tracePt t="13546" x="2763838" y="3429000"/>
          <p14:tracePt t="13563" x="2776538" y="3429000"/>
          <p14:tracePt t="13564" x="2776538" y="3416300"/>
          <p14:tracePt t="13580" x="2801938" y="3403600"/>
          <p14:tracePt t="13580" x="2827338" y="3378200"/>
          <p14:tracePt t="13596" x="2852738" y="3367088"/>
          <p14:tracePt t="13597" x="2876550" y="3354388"/>
          <p14:tracePt t="13613" x="2914650" y="3303588"/>
          <p14:tracePt t="13614" x="2940050" y="3278188"/>
          <p14:tracePt t="13630" x="2989263" y="3241675"/>
          <p14:tracePt t="13630" x="3065463" y="3216275"/>
          <p14:tracePt t="13647" x="3140075" y="3178175"/>
          <p14:tracePt t="13647" x="3240088" y="3154363"/>
          <p14:tracePt t="13649" x="3352800" y="3090863"/>
          <p14:tracePt t="13663" x="3478213" y="3054350"/>
          <p14:tracePt t="13665" x="3627438" y="2978150"/>
          <p14:tracePt t="13680" x="3852863" y="2928938"/>
          <p14:tracePt t="13681" x="4127500" y="2878138"/>
          <p14:tracePt t="13697" x="4503738" y="2790825"/>
          <p14:tracePt t="13698" x="5040313" y="2728913"/>
          <p14:tracePt t="13713" x="5616575" y="2652713"/>
          <p14:tracePt t="13714" x="6116638" y="2565400"/>
          <p14:tracePt t="13730" x="6692900" y="2490788"/>
          <p14:tracePt t="13730" x="7029450" y="2403475"/>
          <p14:tracePt t="13746" x="7554913" y="2265363"/>
          <p14:tracePt t="13747" x="7931150" y="2165350"/>
          <p14:tracePt t="13763" x="8380413" y="2052638"/>
          <p14:tracePt t="13764" x="8780463" y="1852613"/>
          <p14:tracePt t="14131" x="1350963" y="212725"/>
          <p14:tracePt t="14134" x="1276350" y="425450"/>
          <p14:tracePt t="14148" x="1189038" y="638175"/>
          <p14:tracePt t="14150" x="1100138" y="863600"/>
          <p14:tracePt t="14164" x="1038225" y="1114425"/>
          <p14:tracePt t="14166" x="950913" y="1327150"/>
          <p14:tracePt t="14170" x="863600" y="1552575"/>
          <p14:tracePt t="14181" x="787400" y="1827213"/>
          <p14:tracePt t="14198" x="750888" y="2001838"/>
          <p14:tracePt t="14201" x="725488" y="2178050"/>
          <p14:tracePt t="14215" x="712788" y="2327275"/>
          <p14:tracePt t="14217" x="674688" y="2465388"/>
          <p14:tracePt t="14219" x="674688" y="2640013"/>
          <p14:tracePt t="14230" x="674688" y="2803525"/>
          <p14:tracePt t="14247" x="674688" y="2952750"/>
          <p14:tracePt t="14250" x="725488" y="3128963"/>
          <p14:tracePt t="14252" x="800100" y="3290888"/>
          <p14:tracePt t="14265" x="825500" y="3429000"/>
          <p14:tracePt t="14267" x="900113" y="3567113"/>
          <p14:tracePt t="14281" x="938213" y="3679825"/>
          <p14:tracePt t="14284" x="1000125" y="3792538"/>
          <p14:tracePt t="14298" x="1012825" y="3841750"/>
          <p14:tracePt t="14301" x="1050925" y="3916363"/>
          <p14:tracePt t="14315" x="1076325" y="3979863"/>
          <p14:tracePt t="14317" x="1100138" y="4029075"/>
          <p14:tracePt t="14331" x="1138238" y="4079875"/>
          <p14:tracePt t="14334" x="1163638" y="4141788"/>
          <p14:tracePt t="14348" x="1200150" y="4167188"/>
          <p14:tracePt t="14350" x="1250950" y="4230688"/>
          <p14:tracePt t="14364" x="1276350" y="4279900"/>
          <p14:tracePt t="14367" x="1300163" y="4305300"/>
          <p14:tracePt t="14370" x="1325563" y="4330700"/>
          <p14:tracePt t="14382" x="1338263" y="4354513"/>
          <p14:tracePt t="14398" x="1350963" y="4379913"/>
          <p14:tracePt t="14400" x="1350963" y="4392613"/>
          <p14:tracePt t="14415" x="1376363" y="4405313"/>
          <p14:tracePt t="14431" x="1412875" y="4405313"/>
          <p14:tracePt t="14447" x="1438275" y="4405313"/>
          <p14:tracePt t="14450" x="1476375" y="4405313"/>
          <p14:tracePt t="14464" x="1512888" y="4405313"/>
          <p14:tracePt t="14466" x="1550988" y="4405313"/>
          <p14:tracePt t="14481" x="1589088" y="4405313"/>
          <p14:tracePt t="14483" x="1638300" y="4405313"/>
          <p14:tracePt t="14497" x="1663700" y="4405313"/>
          <p14:tracePt t="14500" x="1689100" y="4405313"/>
          <p14:tracePt t="14514" x="1725613" y="4405313"/>
          <p14:tracePt t="14516" x="1738313" y="4405313"/>
          <p14:tracePt t="14531" x="1751013" y="4405313"/>
          <p14:tracePt t="14533" x="1789113" y="4405313"/>
          <p14:tracePt t="14547" x="1801813" y="4405313"/>
          <p14:tracePt t="14550" x="1851025" y="4392613"/>
          <p14:tracePt t="14564" x="1876425" y="4392613"/>
          <p14:tracePt t="14581" x="1914525" y="4392613"/>
          <p14:tracePt t="14582" x="1963738" y="4392613"/>
          <p14:tracePt t="14598" x="1989138" y="4379913"/>
          <p14:tracePt t="14599" x="2001838" y="4379913"/>
          <p14:tracePt t="14626" x="2014538" y="4379913"/>
          <p14:tracePt t="14674" x="2025650" y="4379913"/>
          <p14:tracePt t="14698" x="2038350" y="4379913"/>
          <p14:tracePt t="14770" x="2051050" y="4379913"/>
          <p14:tracePt t="14882" x="2063750" y="4367213"/>
          <p14:tracePt t="14906" x="2063750" y="4354513"/>
          <p14:tracePt t="16873" x="2076450" y="4354513"/>
          <p14:tracePt t="16881" x="2089150" y="4341813"/>
          <p14:tracePt t="16896" x="2127250" y="4341813"/>
          <p14:tracePt t="16897" x="2189163" y="4330700"/>
          <p14:tracePt t="16913" x="2276475" y="4305300"/>
          <p14:tracePt t="16913" x="2301875" y="4305300"/>
          <p14:tracePt t="16930" x="2376488" y="4305300"/>
          <p14:tracePt t="16930" x="2476500" y="4279900"/>
          <p14:tracePt t="16946" x="2540000" y="4279900"/>
          <p14:tracePt t="16947" x="2576513" y="4279900"/>
          <p14:tracePt t="16963" x="2601913" y="4267200"/>
          <p14:tracePt t="16980" x="2627313" y="4267200"/>
          <p14:tracePt t="16996" x="2640013" y="4267200"/>
          <p14:tracePt t="16997" x="2663825" y="4267200"/>
          <p14:tracePt t="17013" x="2676525" y="4267200"/>
          <p14:tracePt t="17013" x="2714625" y="4267200"/>
          <p14:tracePt t="17030" x="2776538" y="4267200"/>
          <p14:tracePt t="17030" x="2852738" y="4267200"/>
          <p14:tracePt t="17046" x="2940050" y="4267200"/>
          <p14:tracePt t="17047" x="2989263" y="4267200"/>
          <p14:tracePt t="17064" x="3027363" y="4267200"/>
          <p14:tracePt t="17064" x="3089275" y="4267200"/>
          <p14:tracePt t="17065" x="3176588" y="4267200"/>
          <p14:tracePt t="17083" x="3302000" y="4267200"/>
          <p14:tracePt t="17084" x="3414713" y="4267200"/>
          <p14:tracePt t="17096" x="3552825" y="4267200"/>
          <p14:tracePt t="17097" x="3727450" y="4267200"/>
          <p14:tracePt t="17113" x="3878263" y="4267200"/>
          <p14:tracePt t="17113" x="4065588" y="4267200"/>
          <p14:tracePt t="17130" x="4203700" y="4267200"/>
          <p14:tracePt t="17131" x="4365625" y="4267200"/>
          <p14:tracePt t="17146" x="4552950" y="4267200"/>
          <p14:tracePt t="17147" x="4740275" y="4267200"/>
          <p14:tracePt t="17163" x="4903788" y="4267200"/>
          <p14:tracePt t="17163" x="5065713" y="4267200"/>
          <p14:tracePt t="17180" x="5216525" y="4267200"/>
          <p14:tracePt t="17180" x="5378450" y="4267200"/>
          <p14:tracePt t="17196" x="5541963" y="4267200"/>
          <p14:tracePt t="17197" x="5678488" y="4267200"/>
          <p14:tracePt t="17213" x="5829300" y="4267200"/>
          <p14:tracePt t="17213" x="5978525" y="4267200"/>
          <p14:tracePt t="17230" x="6167438" y="4267200"/>
          <p14:tracePt t="17230" x="6303963" y="4267200"/>
          <p14:tracePt t="17246" x="6442075" y="4267200"/>
          <p14:tracePt t="17247" x="6567488" y="4267200"/>
          <p14:tracePt t="17263" x="6692900" y="4267200"/>
          <p14:tracePt t="17263" x="6816725" y="4267200"/>
          <p14:tracePt t="17265" x="6929438" y="4267200"/>
          <p14:tracePt t="17280" x="7054850" y="4267200"/>
          <p14:tracePt t="17281" x="7192963" y="4267200"/>
          <p14:tracePt t="17296" x="7305675" y="4267200"/>
          <p14:tracePt t="17297" x="7429500" y="4267200"/>
          <p14:tracePt t="17313" x="7567613" y="4267200"/>
          <p14:tracePt t="17313" x="7718425" y="4267200"/>
          <p14:tracePt t="17330" x="7867650" y="4267200"/>
          <p14:tracePt t="17330" x="8054975" y="4267200"/>
          <p14:tracePt t="17346" x="8205788" y="4241800"/>
          <p14:tracePt t="17347" x="8343900" y="4241800"/>
          <p14:tracePt t="17363" x="8480425" y="4241800"/>
          <p14:tracePt t="17364" x="8605838" y="4241800"/>
          <p14:tracePt t="17380" x="8693150" y="4230688"/>
          <p14:tracePt t="17380" x="8756650" y="4217988"/>
          <p14:tracePt t="17396" x="8869363" y="4217988"/>
          <p14:tracePt t="17413" x="8905875" y="4205288"/>
          <p14:tracePt t="17413" x="8956675" y="4179888"/>
          <p14:tracePt t="17430" x="9005888" y="4167188"/>
          <p14:tracePt t="17446" x="9018588" y="4167188"/>
          <p14:tracePt t="17447" x="9056688" y="4167188"/>
          <p14:tracePt t="17449" x="9069388" y="4167188"/>
          <p14:tracePt t="17463" x="9069388" y="4154488"/>
          <p14:tracePt t="17480" x="9093200" y="4154488"/>
          <p14:tracePt t="17480" x="9131300" y="412908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747A0E9-D331-4F33-9053-D9883B2D5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52600" y="381000"/>
            <a:ext cx="8686800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9360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8"/>
    </mc:Choice>
    <mc:Fallback xmlns="">
      <p:transition spd="slow" advTm="5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0" x="8918575" y="3629025"/>
          <p14:tracePt t="631" x="8669338" y="3629025"/>
          <p14:tracePt t="643" x="8543925" y="3629025"/>
          <p14:tracePt t="663" x="8418513" y="3641725"/>
          <p14:tracePt t="664" x="8243888" y="3641725"/>
          <p14:tracePt t="676" x="8167688" y="3654425"/>
          <p14:tracePt t="678" x="8131175" y="3667125"/>
          <p14:tracePt t="697" x="8118475" y="3667125"/>
          <p14:tracePt t="709" x="8093075" y="3667125"/>
          <p14:tracePt t="710" x="8043863" y="3667125"/>
          <p14:tracePt t="751" x="8031163" y="3679825"/>
          <p14:tracePt t="774" x="8018463" y="3679825"/>
          <p14:tracePt t="797" x="8005763" y="3679825"/>
          <p14:tracePt t="797" x="7993063" y="3692525"/>
          <p14:tracePt t="798" x="7980363" y="3703638"/>
          <p14:tracePt t="809" x="7943850" y="3716338"/>
          <p14:tracePt t="830" x="7931150" y="3729038"/>
          <p14:tracePt t="831" x="7867650" y="3741738"/>
          <p14:tracePt t="843" x="7843838" y="3767138"/>
          <p14:tracePt t="864" x="7831138" y="3779838"/>
          <p14:tracePt t="864" x="7780338" y="3779838"/>
          <p14:tracePt t="876" x="7767638" y="3792538"/>
          <p14:tracePt t="878" x="7731125" y="3803650"/>
          <p14:tracePt t="897" x="7731125" y="3816350"/>
          <p14:tracePt t="898" x="7718425" y="3829050"/>
          <p14:tracePt t="909" x="7693025" y="3829050"/>
          <p14:tracePt t="926" x="7680325" y="3854450"/>
          <p14:tracePt t="943" x="7667625" y="3854450"/>
          <p14:tracePt t="962" x="7654925" y="3867150"/>
          <p14:tracePt t="984" x="7642225" y="3867150"/>
          <p14:tracePt t="993" x="7605713" y="3879850"/>
          <p14:tracePt t="1009" x="7605713" y="3892550"/>
          <p14:tracePt t="1026" x="7593013" y="3905250"/>
          <p14:tracePt t="1054" x="7567613" y="3916363"/>
          <p14:tracePt t="1070" x="7567613" y="3929063"/>
          <p14:tracePt t="1086" x="7554913" y="3941763"/>
          <p14:tracePt t="1094" x="7554913" y="3954463"/>
          <p14:tracePt t="1110" x="7531100" y="3967163"/>
          <p14:tracePt t="1126" x="7518400" y="3979863"/>
          <p14:tracePt t="1127" x="7493000" y="3992563"/>
          <p14:tracePt t="1143" x="7467600" y="3992563"/>
          <p14:tracePt t="1166" x="7467600" y="4005263"/>
          <p14:tracePt t="1176" x="7454900" y="4005263"/>
          <p14:tracePt t="1193" x="7442200" y="4017963"/>
          <p14:tracePt t="1209" x="7442200" y="4029075"/>
          <p14:tracePt t="1210" x="7429500" y="4029075"/>
          <p14:tracePt t="1226" x="7418388" y="4029075"/>
          <p14:tracePt t="1243" x="7392988" y="4041775"/>
          <p14:tracePt t="1259" x="7380288" y="4041775"/>
          <p14:tracePt t="1276" x="7367588" y="4054475"/>
          <p14:tracePt t="1277" x="7354888" y="4067175"/>
          <p14:tracePt t="1278" x="7342188" y="4067175"/>
          <p14:tracePt t="1293" x="7329488" y="4067175"/>
          <p14:tracePt t="1309" x="7318375" y="4067175"/>
          <p14:tracePt t="1310" x="7292975" y="4079875"/>
          <p14:tracePt t="1326" x="7280275" y="4079875"/>
          <p14:tracePt t="1343" x="7267575" y="4079875"/>
          <p14:tracePt t="1343" x="7254875" y="4092575"/>
          <p14:tracePt t="3934" x="7229475" y="4105275"/>
          <p14:tracePt t="3950" x="7205663" y="4105275"/>
          <p14:tracePt t="8086" x="7180263" y="4105275"/>
          <p14:tracePt t="8102" x="7167563" y="4117975"/>
          <p14:tracePt t="8566" x="7118350" y="4092575"/>
          <p14:tracePt t="8575" x="6980238" y="3792538"/>
          <p14:tracePt t="8592" x="6692900" y="3354388"/>
          <p14:tracePt t="8593" x="6442075" y="2903538"/>
          <p14:tracePt t="8609" x="6216650" y="2616200"/>
          <p14:tracePt t="8609" x="6016625" y="2365375"/>
          <p14:tracePt t="8625" x="5803900" y="2139950"/>
          <p14:tracePt t="8626" x="5578475" y="1901825"/>
          <p14:tracePt t="8642" x="5341938" y="1676400"/>
          <p14:tracePt t="8643" x="5216525" y="1552575"/>
          <p14:tracePt t="8659" x="5103813" y="1439863"/>
          <p14:tracePt t="8659" x="4991100" y="1350963"/>
          <p14:tracePt t="8675" x="4953000" y="1301750"/>
          <p14:tracePt t="8676" x="4929188" y="1250950"/>
          <p14:tracePt t="8678" x="4903788" y="1238250"/>
          <p14:tracePt t="8692" x="4891088" y="1227138"/>
          <p14:tracePt t="8726" x="4878388" y="1214438"/>
          <p14:tracePt t="8742" x="4852988" y="1201738"/>
          <p14:tracePt t="8759" x="4803775" y="1189038"/>
          <p14:tracePt t="8759" x="4752975" y="1189038"/>
          <p14:tracePt t="8775" x="4665663" y="1189038"/>
          <p14:tracePt t="8776" x="4652963" y="1189038"/>
          <p14:tracePt t="8792" x="4616450" y="1189038"/>
          <p14:tracePt t="8793" x="4591050" y="1227138"/>
          <p14:tracePt t="8809" x="4591050" y="1276350"/>
          <p14:tracePt t="8809" x="4578350" y="1301750"/>
          <p14:tracePt t="8825" x="4565650" y="1339850"/>
          <p14:tracePt t="8826" x="4565650" y="1376363"/>
          <p14:tracePt t="8842" x="4565650" y="1414463"/>
          <p14:tracePt t="8843" x="4565650" y="1463675"/>
          <p14:tracePt t="8859" x="4565650" y="1527175"/>
          <p14:tracePt t="8860" x="4565650" y="1589088"/>
          <p14:tracePt t="8862" x="4578350" y="1652588"/>
          <p14:tracePt t="8875" x="4616450" y="1739900"/>
          <p14:tracePt t="8892" x="4652963" y="1827213"/>
          <p14:tracePt t="8893" x="4752975" y="1939925"/>
          <p14:tracePt t="8894" x="4865688" y="2089150"/>
          <p14:tracePt t="8908" x="4953000" y="2201863"/>
          <p14:tracePt t="8910" x="5029200" y="2278063"/>
          <p14:tracePt t="8925" x="5129213" y="2378075"/>
          <p14:tracePt t="8926" x="5178425" y="2427288"/>
          <p14:tracePt t="8942" x="5241925" y="2490788"/>
          <p14:tracePt t="8944" x="5265738" y="2516188"/>
          <p14:tracePt t="8962" x="5303838" y="2565400"/>
          <p14:tracePt t="8979" x="5329238" y="2590800"/>
          <p14:tracePt t="8980" x="5353050" y="2627313"/>
          <p14:tracePt t="8992" x="5378450" y="2678113"/>
          <p14:tracePt t="8994" x="5403850" y="2703513"/>
          <p14:tracePt t="9009" x="5441950" y="2752725"/>
          <p14:tracePt t="9009" x="5516563" y="2816225"/>
          <p14:tracePt t="9025" x="5554663" y="2865438"/>
          <p14:tracePt t="9026" x="5578475" y="2878138"/>
          <p14:tracePt t="9042" x="5603875" y="2903538"/>
          <p14:tracePt t="9043" x="5654675" y="2952750"/>
          <p14:tracePt t="9059" x="5678488" y="2978150"/>
          <p14:tracePt t="9075" x="5691188" y="2990850"/>
          <p14:tracePt t="9076" x="5778500" y="3041650"/>
          <p14:tracePt t="9078" x="5803900" y="3054350"/>
          <p14:tracePt t="9092" x="5829300" y="3078163"/>
          <p14:tracePt t="9094" x="5842000" y="3090863"/>
          <p14:tracePt t="9109" x="5854700" y="3103563"/>
          <p14:tracePt t="9110" x="5878513" y="3116263"/>
          <p14:tracePt t="9125" x="5891213" y="3128963"/>
          <p14:tracePt t="9142" x="5891213" y="3141663"/>
          <p14:tracePt t="9182" x="5891213" y="3154363"/>
          <p14:tracePt t="9206" x="5867400" y="3154363"/>
          <p14:tracePt t="9214" x="5854700" y="3154363"/>
          <p14:tracePt t="9225" x="5803900" y="3154363"/>
          <p14:tracePt t="9242" x="5767388" y="3154363"/>
          <p14:tracePt t="9243" x="5729288" y="3154363"/>
          <p14:tracePt t="9259" x="5691188" y="3154363"/>
          <p14:tracePt t="9259" x="5665788" y="3154363"/>
          <p14:tracePt t="9275" x="5654675" y="3154363"/>
          <p14:tracePt t="9292" x="5641975" y="3154363"/>
          <p14:tracePt t="9606" x="5654675" y="3154363"/>
          <p14:tracePt t="9614" x="5665788" y="3154363"/>
          <p14:tracePt t="9625" x="5678488" y="3154363"/>
          <p14:tracePt t="9642" x="5703888" y="3154363"/>
          <p14:tracePt t="9659" x="5716588" y="3178175"/>
          <p14:tracePt t="9659" x="5729288" y="3178175"/>
          <p14:tracePt t="9675" x="5741988" y="3190875"/>
          <p14:tracePt t="9676" x="5754688" y="3203575"/>
          <p14:tracePt t="9678" x="5803900" y="3241675"/>
          <p14:tracePt t="9692" x="5816600" y="3254375"/>
          <p14:tracePt t="9694" x="5842000" y="3278188"/>
          <p14:tracePt t="9709" x="5854700" y="3290888"/>
          <p14:tracePt t="9711" x="5878513" y="3316288"/>
          <p14:tracePt t="9725" x="5903913" y="3328988"/>
          <p14:tracePt t="9726" x="5916613" y="3354388"/>
          <p14:tracePt t="9742" x="5929313" y="3354388"/>
          <p14:tracePt t="9743" x="5942013" y="3367088"/>
          <p14:tracePt t="9759" x="5942013" y="3378200"/>
          <p14:tracePt t="9759" x="5942013" y="3390900"/>
          <p14:tracePt t="9790" x="5942013" y="3416300"/>
          <p14:tracePt t="9822" x="5942013" y="3441700"/>
          <p14:tracePt t="9830" x="5942013" y="3454400"/>
          <p14:tracePt t="9842" x="5942013" y="3479800"/>
          <p14:tracePt t="9859" x="5942013" y="3503613"/>
          <p14:tracePt t="9859" x="5954713" y="3541713"/>
          <p14:tracePt t="9875" x="5954713" y="3579813"/>
          <p14:tracePt t="9876" x="5954713" y="3616325"/>
          <p14:tracePt t="9892" x="5967413" y="3629025"/>
          <p14:tracePt t="9892" x="5978525" y="3679825"/>
          <p14:tracePt t="9894" x="5978525" y="3729038"/>
          <p14:tracePt t="9909" x="5978525" y="3767138"/>
          <p14:tracePt t="9925" x="5991225" y="3803650"/>
          <p14:tracePt t="9926" x="5991225" y="3854450"/>
          <p14:tracePt t="9942" x="5991225" y="3879850"/>
          <p14:tracePt t="9943" x="5991225" y="3905250"/>
          <p14:tracePt t="9960" x="5991225" y="3941763"/>
          <p14:tracePt t="9975" x="5991225" y="3954463"/>
          <p14:tracePt t="9998" x="5991225" y="3967163"/>
          <p14:tracePt t="10134" x="5991225" y="3941763"/>
          <p14:tracePt t="10142" x="5991225" y="3905250"/>
          <p14:tracePt t="10159" x="6029325" y="3867150"/>
          <p14:tracePt t="10159" x="6042025" y="3854450"/>
          <p14:tracePt t="10175" x="6091238" y="3816350"/>
          <p14:tracePt t="10176" x="6103938" y="3792538"/>
          <p14:tracePt t="10192" x="6129338" y="3779838"/>
          <p14:tracePt t="10192" x="6154738" y="3767138"/>
          <p14:tracePt t="10209" x="6167438" y="3741738"/>
          <p14:tracePt t="10209" x="6167438" y="3729038"/>
          <p14:tracePt t="10225" x="6180138" y="3729038"/>
          <p14:tracePt t="10242" x="6191250" y="3703638"/>
          <p14:tracePt t="10259" x="6191250" y="3692525"/>
          <p14:tracePt t="10275" x="6191250" y="3679825"/>
          <p14:tracePt t="10276" x="6203950" y="3679825"/>
          <p14:tracePt t="10292" x="6203950" y="3667125"/>
          <p14:tracePt t="10292" x="6203950" y="3654425"/>
          <p14:tracePt t="10294" x="6203950" y="3641725"/>
          <p14:tracePt t="10309" x="6203950" y="3629025"/>
          <p14:tracePt t="10310" x="6203950" y="3616325"/>
          <p14:tracePt t="10325" x="6203950" y="3590925"/>
          <p14:tracePt t="10358" x="6203950" y="3579813"/>
          <p14:tracePt t="10375" x="6203950" y="3567113"/>
          <p14:tracePt t="10392" x="6180138" y="3554413"/>
          <p14:tracePt t="10392" x="6142038" y="3541713"/>
          <p14:tracePt t="10409" x="6129338" y="3541713"/>
          <p14:tracePt t="10409" x="6078538" y="3503613"/>
          <p14:tracePt t="10425" x="6042025" y="3490913"/>
          <p14:tracePt t="10426" x="6016625" y="3490913"/>
          <p14:tracePt t="10442" x="5991225" y="3467100"/>
          <p14:tracePt t="10442" x="5967413" y="3467100"/>
          <p14:tracePt t="10459" x="5942013" y="3454400"/>
          <p14:tracePt t="10459" x="5929313" y="3441700"/>
          <p14:tracePt t="10462" x="5903913" y="3441700"/>
          <p14:tracePt t="10550" x="5891213" y="3441700"/>
          <p14:tracePt t="10646" x="5929313" y="3441700"/>
          <p14:tracePt t="10659" x="5954713" y="3467100"/>
          <p14:tracePt t="10675" x="6016625" y="3516313"/>
          <p14:tracePt t="10676" x="6042025" y="3541713"/>
          <p14:tracePt t="10678" x="6078538" y="3567113"/>
          <p14:tracePt t="10692" x="6103938" y="3629025"/>
          <p14:tracePt t="10694" x="6129338" y="3641725"/>
          <p14:tracePt t="10709" x="6167438" y="3703638"/>
          <p14:tracePt t="10711" x="6180138" y="3741738"/>
          <p14:tracePt t="10725" x="6191250" y="3754438"/>
          <p14:tracePt t="10726" x="6203950" y="3767138"/>
          <p14:tracePt t="10742" x="6203950" y="3779838"/>
          <p14:tracePt t="10759" x="6203950" y="3792538"/>
          <p14:tracePt t="10759" x="6203950" y="3803650"/>
          <p14:tracePt t="10775" x="6203950" y="3816350"/>
          <p14:tracePt t="10792" x="6203950" y="3841750"/>
          <p14:tracePt t="10809" x="6203950" y="3854450"/>
          <p14:tracePt t="10825" x="6203950" y="3867150"/>
          <p14:tracePt t="10842" x="6191250" y="3879850"/>
          <p14:tracePt t="10859" x="6167438" y="3879850"/>
          <p14:tracePt t="10875" x="6154738" y="3892550"/>
          <p14:tracePt t="10876" x="6154738" y="3905250"/>
          <p14:tracePt t="10892" x="6129338" y="3905250"/>
          <p14:tracePt t="10926" x="6103938" y="3916363"/>
          <p14:tracePt t="11638" x="6091238" y="3929063"/>
          <p14:tracePt t="11766" x="6078538" y="3929063"/>
          <p14:tracePt t="11838" x="6067425" y="3941763"/>
          <p14:tracePt t="11854" x="6054725" y="3954463"/>
          <p14:tracePt t="11886" x="6042025" y="3954463"/>
          <p14:tracePt t="13030" x="6029325" y="3954463"/>
          <p14:tracePt t="13054" x="6016625" y="3954463"/>
          <p14:tracePt t="13078" x="6003925" y="3954463"/>
          <p14:tracePt t="13118" x="5991225" y="3954463"/>
          <p14:tracePt t="13126" x="5978525" y="3954463"/>
          <p14:tracePt t="13142" x="5967413" y="3954463"/>
          <p14:tracePt t="13158" x="5954713" y="3954463"/>
          <p14:tracePt t="13159" x="5942013" y="3954463"/>
          <p14:tracePt t="13175" x="5929313" y="3954463"/>
          <p14:tracePt t="13175" x="5916613" y="3954463"/>
          <p14:tracePt t="13192" x="5903913" y="3954463"/>
          <p14:tracePt t="13208" x="5891213" y="3954463"/>
          <p14:tracePt t="13225" x="5878513" y="3941763"/>
          <p14:tracePt t="13226" x="5867400" y="3941763"/>
          <p14:tracePt t="13242" x="5854700" y="3941763"/>
          <p14:tracePt t="13258" x="5816600" y="3941763"/>
          <p14:tracePt t="13259" x="5803900" y="3941763"/>
          <p14:tracePt t="13275" x="5791200" y="3941763"/>
          <p14:tracePt t="13276" x="5767388" y="3941763"/>
          <p14:tracePt t="13292" x="5754688" y="3929063"/>
          <p14:tracePt t="13292" x="5741988" y="3929063"/>
          <p14:tracePt t="13294" x="5716588" y="3916363"/>
          <p14:tracePt t="13308" x="5691188" y="3916363"/>
          <p14:tracePt t="13310" x="5665788" y="3905250"/>
          <p14:tracePt t="13326" x="5629275" y="3892550"/>
          <p14:tracePt t="13342" x="5616575" y="3892550"/>
          <p14:tracePt t="13358" x="5603875" y="3892550"/>
          <p14:tracePt t="13359" x="5591175" y="3892550"/>
          <p14:tracePt t="13375" x="5578475" y="3879850"/>
          <p14:tracePt t="13392" x="5565775" y="3879850"/>
          <p14:tracePt t="13408" x="5554663" y="3879850"/>
          <p14:tracePt t="13438" x="5541963" y="3879850"/>
          <p14:tracePt t="13446" x="5529263" y="3879850"/>
          <p14:tracePt t="13462" x="5516563" y="3879850"/>
          <p14:tracePt t="13478" x="5503863" y="3879850"/>
          <p14:tracePt t="13492" x="5491163" y="3879850"/>
          <p14:tracePt t="13508" x="5478463" y="3879850"/>
          <p14:tracePt t="13526" x="5465763" y="3879850"/>
          <p14:tracePt t="13550" x="5454650" y="3879850"/>
          <p14:tracePt t="13582" x="5441950" y="3867150"/>
          <p14:tracePt t="13606" x="5429250" y="3854450"/>
          <p14:tracePt t="13638" x="5416550" y="3854450"/>
          <p14:tracePt t="13646" x="5391150" y="3854450"/>
          <p14:tracePt t="13678" x="5378450" y="3854450"/>
          <p14:tracePt t="14046" x="5365750" y="3829050"/>
          <p14:tracePt t="14058" x="5365750" y="3816350"/>
          <p14:tracePt t="14075" x="5378450" y="3803650"/>
          <p14:tracePt t="14075" x="5403850" y="3792538"/>
          <p14:tracePt t="14078" x="5429250" y="3779838"/>
          <p14:tracePt t="14092" x="5441950" y="3767138"/>
          <p14:tracePt t="14094" x="5454650" y="3754438"/>
          <p14:tracePt t="14110" x="5465763" y="3754438"/>
          <p14:tracePt t="14126" x="5491163" y="3729038"/>
          <p14:tracePt t="14278" x="5478463" y="3716338"/>
          <p14:tracePt t="14294" x="5465763" y="3716338"/>
          <p14:tracePt t="14308" x="5454650" y="3716338"/>
          <p14:tracePt t="14325" x="5441950" y="3716338"/>
          <p14:tracePt t="14326" x="5429250" y="3716338"/>
          <p14:tracePt t="14342" x="5403850" y="3703638"/>
          <p14:tracePt t="14374" x="5391150" y="3703638"/>
          <p14:tracePt t="14392" x="5378450" y="3703638"/>
          <p14:tracePt t="14392" x="5365750" y="3703638"/>
          <p14:tracePt t="14408" x="5353050" y="3703638"/>
          <p14:tracePt t="14425" x="5341938" y="3703638"/>
          <p14:tracePt t="14442" x="5329238" y="3703638"/>
          <p14:tracePt t="14462" x="5316538" y="3703638"/>
          <p14:tracePt t="14494" x="5303838" y="3703638"/>
          <p14:tracePt t="14518" x="5291138" y="3703638"/>
          <p14:tracePt t="14542" x="5278438" y="3703638"/>
          <p14:tracePt t="14558" x="5265738" y="3703638"/>
          <p14:tracePt t="14582" x="5253038" y="3703638"/>
          <p14:tracePt t="14622" x="5241925" y="3703638"/>
          <p14:tracePt t="14638" x="5229225" y="3703638"/>
          <p14:tracePt t="14654" x="5216525" y="3703638"/>
          <p14:tracePt t="14678" x="5203825" y="3703638"/>
          <p14:tracePt t="14694" x="5191125" y="3703638"/>
          <p14:tracePt t="14718" x="5178425" y="3703638"/>
          <p14:tracePt t="14750" x="5165725" y="3703638"/>
          <p14:tracePt t="14766" x="5153025" y="3703638"/>
          <p14:tracePt t="14798" x="5141913" y="3703638"/>
          <p14:tracePt t="14814" x="5129213" y="3703638"/>
          <p14:tracePt t="14838" x="5116513" y="3703638"/>
          <p14:tracePt t="14974" x="5103813" y="3703638"/>
          <p14:tracePt t="14998" x="5091113" y="3703638"/>
          <p14:tracePt t="15014" x="5078413" y="3703638"/>
          <p14:tracePt t="15046" x="5065713" y="3703638"/>
          <p14:tracePt t="15062" x="5053013" y="3703638"/>
          <p14:tracePt t="15075" x="5040313" y="3703638"/>
          <p14:tracePt t="15094" x="5029200" y="3703638"/>
          <p14:tracePt t="15108" x="5016500" y="3703638"/>
          <p14:tracePt t="15125" x="4991100" y="3703638"/>
          <p14:tracePt t="15150" x="4978400" y="3703638"/>
          <p14:tracePt t="15174" x="4965700" y="3703638"/>
          <p14:tracePt t="15192" x="4953000" y="3703638"/>
          <p14:tracePt t="15222" x="4940300" y="3703638"/>
          <p14:tracePt t="15246" x="4929188" y="3703638"/>
          <p14:tracePt t="15294" x="4916488" y="3703638"/>
          <p14:tracePt t="15382" x="4903788" y="3703638"/>
          <p14:tracePt t="15446" x="4891088" y="3703638"/>
          <p14:tracePt t="15478" x="4878388" y="3703638"/>
          <p14:tracePt t="16070" x="4865688" y="3703638"/>
          <p14:tracePt t="16086" x="4852988" y="3703638"/>
          <p14:tracePt t="16118" x="4840288" y="3703638"/>
          <p14:tracePt t="16158" x="4829175" y="3703638"/>
          <p14:tracePt t="16190" x="4816475" y="3703638"/>
          <p14:tracePt t="16238" x="4803775" y="3703638"/>
          <p14:tracePt t="17014" x="4791075" y="3703638"/>
          <p14:tracePt t="17030" x="4778375" y="3703638"/>
          <p14:tracePt t="17062" x="4765675" y="3703638"/>
          <p14:tracePt t="17075" x="4752975" y="3703638"/>
          <p14:tracePt t="17092" x="4740275" y="3703638"/>
          <p14:tracePt t="17118" x="4727575" y="3703638"/>
          <p14:tracePt t="17126" x="4716463" y="3703638"/>
          <p14:tracePt t="17142" x="4703763" y="3703638"/>
          <p14:tracePt t="17174" x="4691063" y="3703638"/>
          <p14:tracePt t="17191" x="4678363" y="3703638"/>
          <p14:tracePt t="17210" x="4665663" y="3703638"/>
          <p14:tracePt t="17246" x="4665663" y="3692525"/>
          <p14:tracePt t="17270" x="4652963" y="3692525"/>
          <p14:tracePt t="17286" x="4640263" y="3692525"/>
          <p14:tracePt t="17302" x="4627563" y="3692525"/>
          <p14:tracePt t="17334" x="4616450" y="3692525"/>
          <p14:tracePt t="17342" x="4603750" y="3692525"/>
          <p14:tracePt t="17358" x="4591050" y="3692525"/>
          <p14:tracePt t="17422" x="4578350" y="3692525"/>
          <p14:tracePt t="17446" x="4565650" y="3692525"/>
          <p14:tracePt t="17502" x="4552950" y="3692525"/>
          <p14:tracePt t="17662" x="4540250" y="3692525"/>
          <p14:tracePt t="17694" x="4527550" y="3692525"/>
          <p14:tracePt t="17830" x="4516438" y="3679825"/>
          <p14:tracePt t="18310" x="4503738" y="3679825"/>
          <p14:tracePt t="18350" x="4491038" y="3679825"/>
          <p14:tracePt t="18406" x="4465638" y="3679825"/>
          <p14:tracePt t="18425" x="4440238" y="3679825"/>
          <p14:tracePt t="18462" x="4427538" y="3679825"/>
          <p14:tracePt t="18534" x="4403725" y="3679825"/>
          <p14:tracePt t="18558" x="4391025" y="3679825"/>
          <p14:tracePt t="18582" x="4365625" y="3679825"/>
          <p14:tracePt t="18598" x="4352925" y="3679825"/>
          <p14:tracePt t="18622" x="4340225" y="3679825"/>
          <p14:tracePt t="18638" x="4327525" y="3679825"/>
          <p14:tracePt t="18670" x="4314825" y="3679825"/>
          <p14:tracePt t="18678" x="4291013" y="3679825"/>
          <p14:tracePt t="18702" x="4278313" y="3679825"/>
          <p14:tracePt t="18710" x="4265613" y="3679825"/>
          <p14:tracePt t="18725" x="4252913" y="3679825"/>
          <p14:tracePt t="18798" x="4240213" y="3679825"/>
          <p14:tracePt t="18808" x="4227513" y="3679825"/>
          <p14:tracePt t="18830" x="4214813" y="3679825"/>
          <p14:tracePt t="18854" x="4203700" y="3679825"/>
          <p14:tracePt t="18862" x="4191000" y="3667125"/>
          <p14:tracePt t="18875" x="4191000" y="3654425"/>
          <p14:tracePt t="18891" x="4178300" y="3654425"/>
          <p14:tracePt t="18908" x="4165600" y="3654425"/>
          <p14:tracePt t="18925" x="4140200" y="3654425"/>
          <p14:tracePt t="18942" x="4127500" y="3654425"/>
          <p14:tracePt t="18990" x="4114800" y="3654425"/>
          <p14:tracePt t="19054" x="4103688" y="3654425"/>
          <p14:tracePt t="19126" x="4090988" y="3641725"/>
          <p14:tracePt t="22782" x="4090988" y="3654425"/>
          <p14:tracePt t="22806" x="4103688" y="3667125"/>
          <p14:tracePt t="22830" x="4114800" y="3667125"/>
          <p14:tracePt t="22886" x="4127500" y="3679825"/>
          <p14:tracePt t="22942" x="4140200" y="3692525"/>
          <p14:tracePt t="23030" x="4152900" y="3692525"/>
          <p14:tracePt t="23062" x="4165600" y="3703638"/>
          <p14:tracePt t="23126" x="4178300" y="3703638"/>
          <p14:tracePt t="23150" x="4178300" y="3716338"/>
          <p14:tracePt t="23158" x="4191000" y="3729038"/>
          <p14:tracePt t="23174" x="4203700" y="3729038"/>
          <p14:tracePt t="24262" x="4214813" y="3729038"/>
          <p14:tracePt t="24310" x="4227513" y="3729038"/>
          <p14:tracePt t="24326" x="4240213" y="3729038"/>
          <p14:tracePt t="24358" x="4252913" y="3729038"/>
          <p14:tracePt t="24430" x="4265613" y="3729038"/>
          <p14:tracePt t="24441" x="4278313" y="3729038"/>
          <p14:tracePt t="24462" x="4291013" y="3729038"/>
          <p14:tracePt t="24474" x="4303713" y="3729038"/>
          <p14:tracePt t="24491" x="4314825" y="3729038"/>
          <p14:tracePt t="24508" x="4340225" y="3729038"/>
          <p14:tracePt t="24508" x="4352925" y="3729038"/>
          <p14:tracePt t="24550" x="4365625" y="3729038"/>
          <p14:tracePt t="24558" x="4391025" y="3741738"/>
          <p14:tracePt t="24574" x="4403725" y="3741738"/>
          <p14:tracePt t="24591" x="4427538" y="3741738"/>
          <p14:tracePt t="24591" x="4452938" y="3741738"/>
          <p14:tracePt t="24608" x="4465638" y="3754438"/>
          <p14:tracePt t="24608" x="4478338" y="3754438"/>
          <p14:tracePt t="24638" x="4491038" y="3767138"/>
          <p14:tracePt t="24646" x="4516438" y="3779838"/>
          <p14:tracePt t="24678" x="4527550" y="3779838"/>
          <p14:tracePt t="24694" x="4540250" y="3779838"/>
          <p14:tracePt t="24710" x="4552950" y="3779838"/>
          <p14:tracePt t="24734" x="4565650" y="3779838"/>
          <p14:tracePt t="24766" x="4591050" y="3779838"/>
          <p14:tracePt t="24894" x="4603750" y="3792538"/>
          <p14:tracePt t="24958" x="4627563" y="3803650"/>
          <p14:tracePt t="25022" x="4627563" y="3816350"/>
          <p14:tracePt t="25086" x="4652963" y="3829050"/>
          <p14:tracePt t="25766" x="4678363" y="3854450"/>
          <p14:tracePt t="25782" x="4691063" y="3854450"/>
          <p14:tracePt t="25814" x="4691063" y="3867150"/>
          <p14:tracePt t="25838" x="4716463" y="3867150"/>
          <p14:tracePt t="26974" x="4727575" y="3879850"/>
          <p14:tracePt t="28110" x="4727575" y="3892550"/>
          <p14:tracePt t="28166" x="4716463" y="3905250"/>
          <p14:tracePt t="28806" x="4740275" y="3905250"/>
          <p14:tracePt t="28870" x="4752975" y="3905250"/>
          <p14:tracePt t="28894" x="4765675" y="3929063"/>
          <p14:tracePt t="28942" x="4778375" y="3929063"/>
          <p14:tracePt t="28959" x="4803775" y="3929063"/>
          <p14:tracePt t="28974" x="4816475" y="3929063"/>
          <p14:tracePt t="28995" x="4829175" y="3929063"/>
          <p14:tracePt t="29007" x="4840288" y="3929063"/>
          <p14:tracePt t="29046" x="4852988" y="3929063"/>
          <p14:tracePt t="29057" x="4865688" y="3929063"/>
          <p14:tracePt t="29074" x="4878388" y="3929063"/>
          <p14:tracePt t="29091" x="4891088" y="3941763"/>
          <p14:tracePt t="29110" x="4903788" y="3941763"/>
          <p14:tracePt t="29124" x="4916488" y="3941763"/>
          <p14:tracePt t="29142" x="4929188" y="3941763"/>
          <p14:tracePt t="29158" x="4953000" y="3941763"/>
          <p14:tracePt t="29174" x="4978400" y="3941763"/>
          <p14:tracePt t="29175" x="4991100" y="3941763"/>
          <p14:tracePt t="29191" x="5016500" y="3941763"/>
          <p14:tracePt t="29222" x="5029200" y="3941763"/>
          <p14:tracePt t="29254" x="5053013" y="3941763"/>
          <p14:tracePt t="29294" x="5065713" y="3941763"/>
          <p14:tracePt t="29334" x="5091113" y="3941763"/>
          <p14:tracePt t="29342" x="5103813" y="3954463"/>
          <p14:tracePt t="29358" x="5129213" y="3954463"/>
          <p14:tracePt t="29374" x="5141913" y="3954463"/>
          <p14:tracePt t="29391" x="5178425" y="3954463"/>
          <p14:tracePt t="29391" x="5191125" y="3967163"/>
          <p14:tracePt t="29407" x="5203825" y="3967163"/>
          <p14:tracePt t="29424" x="5216525" y="3967163"/>
          <p14:tracePt t="29424" x="5241925" y="3979863"/>
          <p14:tracePt t="29441" x="5265738" y="3979863"/>
          <p14:tracePt t="29441" x="5278438" y="3979863"/>
          <p14:tracePt t="29457" x="5291138" y="3979863"/>
          <p14:tracePt t="29458" x="5303838" y="3979863"/>
          <p14:tracePt t="29474" x="5316538" y="3992563"/>
          <p14:tracePt t="29474" x="5341938" y="3992563"/>
          <p14:tracePt t="29493" x="5365750" y="4005263"/>
          <p14:tracePt t="29510" x="5391150" y="4005263"/>
          <p14:tracePt t="29524" x="5391150" y="4017963"/>
          <p14:tracePt t="29542" x="5403850" y="4017963"/>
          <p14:tracePt t="29558" x="5416550" y="4017963"/>
          <p14:tracePt t="29614" x="5429250" y="4017963"/>
          <p14:tracePt t="29678" x="5441950" y="4017963"/>
          <p14:tracePt t="29694" x="5465763" y="4017963"/>
          <p14:tracePt t="29742" x="5478463" y="4017963"/>
          <p14:tracePt t="29758" x="5491163" y="4017963"/>
          <p14:tracePt t="29774" x="5503863" y="4029075"/>
          <p14:tracePt t="29791" x="5516563" y="4029075"/>
          <p14:tracePt t="29807" x="5541963" y="4041775"/>
          <p14:tracePt t="29824" x="5554663" y="4041775"/>
          <p14:tracePt t="29918" x="5565775" y="4041775"/>
          <p14:tracePt t="29950" x="5578475" y="4041775"/>
          <p14:tracePt t="29982" x="5591175" y="4041775"/>
          <p14:tracePt t="30014" x="5603875" y="4041775"/>
          <p14:tracePt t="30030" x="5616575" y="4041775"/>
          <p14:tracePt t="30046" x="5629275" y="4041775"/>
          <p14:tracePt t="30057" x="5641975" y="4041775"/>
          <p14:tracePt t="30074" x="5654675" y="4041775"/>
          <p14:tracePt t="30091" x="5678488" y="4041775"/>
          <p14:tracePt t="30091" x="5691188" y="4041775"/>
          <p14:tracePt t="30107" x="5703888" y="4041775"/>
          <p14:tracePt t="30124" x="5729288" y="4041775"/>
          <p14:tracePt t="30142" x="5741988" y="4041775"/>
          <p14:tracePt t="30198" x="5767388" y="4041775"/>
          <p14:tracePt t="30734" x="5754688" y="4054475"/>
          <p14:tracePt t="30998" x="5741988" y="4054475"/>
          <p14:tracePt t="31190" x="5729288" y="4054475"/>
          <p14:tracePt t="31374" x="5716588" y="4054475"/>
          <p14:tracePt t="31422" x="5703888" y="4054475"/>
          <p14:tracePt t="31494" x="5691188" y="4054475"/>
          <p14:tracePt t="31702" x="5678488" y="4054475"/>
          <p14:tracePt t="31798" x="5665788" y="4054475"/>
          <p14:tracePt t="31878" x="5654675" y="4054475"/>
          <p14:tracePt t="31918" x="5641975" y="4054475"/>
          <p14:tracePt t="31950" x="5629275" y="4054475"/>
          <p14:tracePt t="32006" x="5616575" y="4054475"/>
          <p14:tracePt t="32030" x="5603875" y="4054475"/>
          <p14:tracePt t="32070" x="5591175" y="4054475"/>
          <p14:tracePt t="32206" x="5578475" y="4054475"/>
          <p14:tracePt t="32422" x="5565775" y="4054475"/>
          <p14:tracePt t="32445" x="5554663" y="4054475"/>
          <p14:tracePt t="32462" x="5541963" y="4054475"/>
          <p14:tracePt t="32474" x="5516563" y="4054475"/>
          <p14:tracePt t="32491" x="5516563" y="4041775"/>
          <p14:tracePt t="32507" x="5503863" y="4041775"/>
          <p14:tracePt t="32508" x="5491163" y="4029075"/>
          <p14:tracePt t="32524" x="5465763" y="4017963"/>
          <p14:tracePt t="32542" x="5465763" y="4005263"/>
          <p14:tracePt t="32557" x="5454650" y="4005263"/>
          <p14:tracePt t="32558" x="5441950" y="3992563"/>
          <p14:tracePt t="32574" x="5429250" y="3992563"/>
          <p14:tracePt t="32598" x="5429250" y="3979863"/>
          <p14:tracePt t="32607" x="5429250" y="3967163"/>
          <p14:tracePt t="32630" x="5429250" y="3954463"/>
          <p14:tracePt t="32654" x="5429250" y="3941763"/>
          <p14:tracePt t="32662" x="5429250" y="3929063"/>
          <p14:tracePt t="32678" x="5429250" y="3916363"/>
          <p14:tracePt t="32694" x="5429250" y="3905250"/>
          <p14:tracePt t="32707" x="5429250" y="3892550"/>
          <p14:tracePt t="32725" x="5441950" y="3892550"/>
          <p14:tracePt t="32750" x="5441950" y="3879850"/>
          <p14:tracePt t="32758" x="5441950" y="3867150"/>
          <p14:tracePt t="32774" x="5441950" y="3854450"/>
          <p14:tracePt t="32790" x="5454650" y="3854450"/>
          <p14:tracePt t="32807" x="5454650" y="3841750"/>
          <p14:tracePt t="32808" x="5454650" y="3829050"/>
          <p14:tracePt t="32824" x="5465763" y="3816350"/>
          <p14:tracePt t="32862" x="5478463" y="3803650"/>
          <p14:tracePt t="32874" x="5491163" y="3792538"/>
          <p14:tracePt t="32894" x="5491163" y="3779838"/>
          <p14:tracePt t="32934" x="5516563" y="3779838"/>
          <p14:tracePt t="32967" x="5529263" y="3767138"/>
          <p14:tracePt t="32990" x="5541963" y="3767138"/>
          <p14:tracePt t="33062" x="5554663" y="3767138"/>
          <p14:tracePt t="33094" x="5578475" y="3767138"/>
          <p14:tracePt t="33150" x="5591175" y="3767138"/>
          <p14:tracePt t="33198" x="5616575" y="3767138"/>
          <p14:tracePt t="33214" x="5629275" y="3779838"/>
          <p14:tracePt t="33230" x="5629275" y="3792538"/>
          <p14:tracePt t="33254" x="5641975" y="3803650"/>
          <p14:tracePt t="33262" x="5654675" y="3829050"/>
          <p14:tracePt t="33302" x="5654675" y="3854450"/>
          <p14:tracePt t="33350" x="5654675" y="3867150"/>
          <p14:tracePt t="33382" x="5654675" y="3892550"/>
          <p14:tracePt t="33406" x="5654675" y="3905250"/>
          <p14:tracePt t="33424" x="5654675" y="3929063"/>
          <p14:tracePt t="33440" x="5654675" y="3941763"/>
          <p14:tracePt t="33441" x="5654675" y="3954463"/>
          <p14:tracePt t="33457" x="5641975" y="3954463"/>
          <p14:tracePt t="33458" x="5641975" y="3967163"/>
          <p14:tracePt t="33474" x="5629275" y="3979863"/>
          <p14:tracePt t="33474" x="5629275" y="3992563"/>
          <p14:tracePt t="33490" x="5616575" y="4005263"/>
          <p14:tracePt t="33507" x="5616575" y="4017963"/>
          <p14:tracePt t="33524" x="5603875" y="4017963"/>
          <p14:tracePt t="33540" x="5591175" y="4029075"/>
          <p14:tracePt t="33542" x="5578475" y="4029075"/>
          <p14:tracePt t="33557" x="5554663" y="4029075"/>
          <p14:tracePt t="33558" x="5541963" y="4054475"/>
          <p14:tracePt t="33582" x="5529263" y="4054475"/>
          <p14:tracePt t="33590" x="5516563" y="4054475"/>
          <p14:tracePt t="33607" x="5491163" y="4054475"/>
          <p14:tracePt t="33624" x="5478463" y="4054475"/>
          <p14:tracePt t="33640" x="5465763" y="4054475"/>
          <p14:tracePt t="33710" x="5454650" y="4054475"/>
          <p14:tracePt t="33734" x="5454650" y="4041775"/>
          <p14:tracePt t="33742" x="5454650" y="4029075"/>
          <p14:tracePt t="33757" x="5454650" y="4017963"/>
          <p14:tracePt t="33774" x="5454650" y="3992563"/>
          <p14:tracePt t="33790" x="5454650" y="3979863"/>
          <p14:tracePt t="33807" x="5454650" y="3954463"/>
          <p14:tracePt t="33824" x="5454650" y="3929063"/>
          <p14:tracePt t="33840" x="5454650" y="3905250"/>
          <p14:tracePt t="33841" x="5454650" y="3892550"/>
          <p14:tracePt t="33857" x="5454650" y="3879850"/>
          <p14:tracePt t="33858" x="5454650" y="3867150"/>
          <p14:tracePt t="33874" x="5454650" y="3854450"/>
          <p14:tracePt t="33874" x="5454650" y="3841750"/>
          <p14:tracePt t="33890" x="5465763" y="3841750"/>
          <p14:tracePt t="33907" x="5478463" y="3829050"/>
          <p14:tracePt t="33924" x="5478463" y="3816350"/>
          <p14:tracePt t="33940" x="5491163" y="3803650"/>
          <p14:tracePt t="33941" x="5503863" y="3792538"/>
          <p14:tracePt t="33942" x="5516563" y="3779838"/>
          <p14:tracePt t="33967" x="5529263" y="3779838"/>
          <p14:tracePt t="33974" x="5541963" y="3767138"/>
          <p14:tracePt t="33990" x="5554663" y="3767138"/>
          <p14:tracePt t="33991" x="5554663" y="3754438"/>
          <p14:tracePt t="34007" x="5565775" y="3741738"/>
          <p14:tracePt t="34024" x="5578475" y="3741738"/>
          <p14:tracePt t="34040" x="5591175" y="3741738"/>
          <p14:tracePt t="34057" x="5616575" y="3741738"/>
          <p14:tracePt t="34058" x="5629275" y="3729038"/>
          <p14:tracePt t="34078" x="5641975" y="3729038"/>
          <p14:tracePt t="34094" x="5654675" y="3729038"/>
          <p14:tracePt t="34110" x="5665788" y="3729038"/>
          <p14:tracePt t="34134" x="5691188" y="3729038"/>
          <p14:tracePt t="34166" x="5703888" y="3729038"/>
          <p14:tracePt t="34198" x="5729288" y="3729038"/>
          <p14:tracePt t="34230" x="5741988" y="3754438"/>
          <p14:tracePt t="34254" x="5741988" y="3779838"/>
          <p14:tracePt t="34270" x="5741988" y="3792538"/>
          <p14:tracePt t="34285" x="5741988" y="3816350"/>
          <p14:tracePt t="34310" x="5741988" y="3829050"/>
          <p14:tracePt t="34324" x="5741988" y="3841750"/>
          <p14:tracePt t="34340" x="5741988" y="3854450"/>
          <p14:tracePt t="34357" x="5741988" y="3867150"/>
          <p14:tracePt t="34358" x="5741988" y="3879850"/>
          <p14:tracePt t="34374" x="5729288" y="3892550"/>
          <p14:tracePt t="34374" x="5729288" y="3905250"/>
          <p14:tracePt t="34390" x="5716588" y="3905250"/>
          <p14:tracePt t="34407" x="5703888" y="3929063"/>
          <p14:tracePt t="34424" x="5691188" y="3941763"/>
          <p14:tracePt t="34440" x="5678488" y="3954463"/>
          <p14:tracePt t="34457" x="5665788" y="3954463"/>
          <p14:tracePt t="34474" x="5641975" y="3954463"/>
          <p14:tracePt t="34490" x="5629275" y="3954463"/>
          <p14:tracePt t="34491" x="5616575" y="3979863"/>
          <p14:tracePt t="34507" x="5603875" y="3979863"/>
          <p14:tracePt t="34524" x="5591175" y="3979863"/>
          <p14:tracePt t="34524" x="5578475" y="3979863"/>
          <p14:tracePt t="34542" x="5554663" y="3979863"/>
          <p14:tracePt t="34558" x="5541963" y="3979863"/>
          <p14:tracePt t="34574" x="5516563" y="3979863"/>
          <p14:tracePt t="34590" x="5503863" y="3979863"/>
          <p14:tracePt t="34607" x="5491163" y="3967163"/>
          <p14:tracePt t="34607" x="5491163" y="3954463"/>
          <p14:tracePt t="34624" x="5478463" y="3954463"/>
          <p14:tracePt t="34624" x="5478463" y="3941763"/>
          <p14:tracePt t="34640" x="5478463" y="3916363"/>
          <p14:tracePt t="34641" x="5465763" y="3905250"/>
          <p14:tracePt t="34657" x="5465763" y="3892550"/>
          <p14:tracePt t="34657" x="5465763" y="3879850"/>
          <p14:tracePt t="34674" x="5465763" y="3867150"/>
          <p14:tracePt t="34674" x="5465763" y="3854450"/>
          <p14:tracePt t="34691" x="5465763" y="3841750"/>
          <p14:tracePt t="34691" x="5465763" y="3829050"/>
          <p14:tracePt t="34707" x="5465763" y="3816350"/>
          <p14:tracePt t="34707" x="5465763" y="3792538"/>
          <p14:tracePt t="34723" x="5478463" y="3779838"/>
          <p14:tracePt t="34724" x="5491163" y="3767138"/>
          <p14:tracePt t="34725" x="5503863" y="3754438"/>
          <p14:tracePt t="34740" x="5516563" y="3729038"/>
          <p14:tracePt t="34742" x="5541963" y="3729038"/>
          <p14:tracePt t="34757" x="5554663" y="3703638"/>
          <p14:tracePt t="34758" x="5565775" y="3703638"/>
          <p14:tracePt t="34774" x="5578475" y="3692525"/>
          <p14:tracePt t="34775" x="5578475" y="3679825"/>
          <p14:tracePt t="34790" x="5603875" y="3679825"/>
          <p14:tracePt t="34807" x="5616575" y="3679825"/>
          <p14:tracePt t="34808" x="5629275" y="3667125"/>
          <p14:tracePt t="34824" x="5641975" y="3667125"/>
          <p14:tracePt t="34840" x="5654675" y="3667125"/>
          <p14:tracePt t="34842" x="5665788" y="3667125"/>
          <p14:tracePt t="34857" x="5678488" y="3667125"/>
          <p14:tracePt t="34873" x="5691188" y="3667125"/>
          <p14:tracePt t="34890" x="5703888" y="3667125"/>
          <p14:tracePt t="34910" x="5729288" y="3667125"/>
          <p14:tracePt t="34924" x="5741988" y="3667125"/>
          <p14:tracePt t="34950" x="5754688" y="3679825"/>
          <p14:tracePt t="34958" x="5754688" y="3692525"/>
          <p14:tracePt t="34978" x="5767388" y="3703638"/>
          <p14:tracePt t="34990" x="5791200" y="3716338"/>
          <p14:tracePt t="35007" x="5791200" y="3729038"/>
          <p14:tracePt t="35023" x="5791200" y="3741738"/>
          <p14:tracePt t="35024" x="5791200" y="3754438"/>
          <p14:tracePt t="35041" x="5791200" y="3779838"/>
          <p14:tracePt t="35057" x="5791200" y="3792538"/>
          <p14:tracePt t="35057" x="5791200" y="3803650"/>
          <p14:tracePt t="35074" x="5791200" y="3816350"/>
          <p14:tracePt t="35090" x="5791200" y="3829050"/>
          <p14:tracePt t="35091" x="5791200" y="3841750"/>
          <p14:tracePt t="35107" x="5791200" y="3854450"/>
          <p14:tracePt t="35124" x="5778500" y="3867150"/>
          <p14:tracePt t="35124" x="5778500" y="3879850"/>
          <p14:tracePt t="35125" x="5767388" y="3892550"/>
          <p14:tracePt t="35141" x="5767388" y="3905250"/>
          <p14:tracePt t="35157" x="5741988" y="3905250"/>
          <p14:tracePt t="35158" x="5729288" y="3929063"/>
          <p14:tracePt t="35174" x="5703888" y="3941763"/>
          <p14:tracePt t="35190" x="5678488" y="3954463"/>
          <p14:tracePt t="35207" x="5665788" y="3954463"/>
          <p14:tracePt t="35224" x="5641975" y="3979863"/>
          <p14:tracePt t="35240" x="5616575" y="3979863"/>
          <p14:tracePt t="35257" x="5603875" y="3979863"/>
          <p14:tracePt t="35273" x="5578475" y="3979863"/>
          <p14:tracePt t="35290" x="5565775" y="3979863"/>
          <p14:tracePt t="35307" x="5554663" y="3979863"/>
          <p14:tracePt t="35307" x="5529263" y="3979863"/>
          <p14:tracePt t="35323" x="5516563" y="3979863"/>
          <p14:tracePt t="35340" x="5503863" y="3979863"/>
          <p14:tracePt t="35342" x="5491163" y="3979863"/>
          <p14:tracePt t="35357" x="5491163" y="3967163"/>
          <p14:tracePt t="35374" x="5491163" y="3954463"/>
          <p14:tracePt t="35390" x="5491163" y="3941763"/>
          <p14:tracePt t="35391" x="5491163" y="3916363"/>
          <p14:tracePt t="35407" x="5491163" y="3905250"/>
          <p14:tracePt t="35423" x="5491163" y="3892550"/>
          <p14:tracePt t="35424" x="5491163" y="3879850"/>
          <p14:tracePt t="35440" x="5491163" y="3867150"/>
          <p14:tracePt t="35441" x="5491163" y="3854450"/>
          <p14:tracePt t="35457" x="5491163" y="3829050"/>
          <p14:tracePt t="35474" x="5491163" y="3803650"/>
          <p14:tracePt t="35474" x="5503863" y="3792538"/>
          <p14:tracePt t="35491" x="5516563" y="3779838"/>
          <p14:tracePt t="35491" x="5516563" y="3767138"/>
          <p14:tracePt t="35507" x="5529263" y="3754438"/>
          <p14:tracePt t="35507" x="5554663" y="3729038"/>
          <p14:tracePt t="35509" x="5565775" y="3716338"/>
          <p14:tracePt t="35524" x="5603875" y="3692525"/>
          <p14:tracePt t="35526" x="5616575" y="3692525"/>
          <p14:tracePt t="35540" x="5629275" y="3692525"/>
          <p14:tracePt t="35541" x="5629275" y="3679825"/>
          <p14:tracePt t="35557" x="5641975" y="3679825"/>
          <p14:tracePt t="35558" x="5654675" y="3679825"/>
          <p14:tracePt t="35573" x="5665788" y="3667125"/>
          <p14:tracePt t="35742" x="5665788" y="3679825"/>
          <p14:tracePt t="35766" x="5665788" y="3692525"/>
          <p14:tracePt t="35782" x="5654675" y="3716338"/>
          <p14:tracePt t="35798" x="5654675" y="3729038"/>
          <p14:tracePt t="35822" x="5654675" y="3741738"/>
          <p14:tracePt t="35846" x="5654675" y="3754438"/>
          <p14:tracePt t="35870" x="5654675" y="3767138"/>
          <p14:tracePt t="35886" x="5641975" y="3767138"/>
          <p14:tracePt t="35910" x="5641975" y="3779838"/>
          <p14:tracePt t="35926" x="5629275" y="3792538"/>
          <p14:tracePt t="35940" x="5616575" y="3803650"/>
          <p14:tracePt t="36030" x="5603875" y="3816350"/>
          <p14:tracePt t="36094" x="5591175" y="3829050"/>
          <p14:tracePt t="36107" x="5578475" y="3829050"/>
          <p14:tracePt t="36270" x="5578475" y="3841750"/>
          <p14:tracePt t="36790" x="5578475" y="3854450"/>
          <p14:tracePt t="36807" x="5578475" y="3879850"/>
          <p14:tracePt t="36807" x="5578475" y="3892550"/>
          <p14:tracePt t="36823" x="5578475" y="3916363"/>
          <p14:tracePt t="36824" x="5565775" y="3954463"/>
          <p14:tracePt t="36840" x="5554663" y="3992563"/>
          <p14:tracePt t="36841" x="5554663" y="4017963"/>
          <p14:tracePt t="36857" x="5554663" y="4041775"/>
          <p14:tracePt t="36857" x="5541963" y="4067175"/>
          <p14:tracePt t="36873" x="5541963" y="4092575"/>
          <p14:tracePt t="36874" x="5541963" y="4117975"/>
          <p14:tracePt t="36890" x="5541963" y="4129088"/>
          <p14:tracePt t="36891" x="5541963" y="4141788"/>
          <p14:tracePt t="36907" x="5541963" y="4154488"/>
          <p14:tracePt t="36907" x="5541963" y="4179888"/>
          <p14:tracePt t="36923" x="5541963" y="4192588"/>
          <p14:tracePt t="36940" x="5541963" y="4205288"/>
          <p14:tracePt t="36942" x="5541963" y="4217988"/>
          <p14:tracePt t="36959" x="5541963" y="4230688"/>
          <p14:tracePt t="36978" x="5541963" y="4241800"/>
          <p14:tracePt t="36979" x="5541963" y="4254500"/>
          <p14:tracePt t="37014" x="5541963" y="4267200"/>
          <p14:tracePt t="37046" x="5541963" y="4279900"/>
          <p14:tracePt t="37150" x="5541963" y="4292600"/>
          <p14:tracePt t="37309" x="5541963" y="4305300"/>
          <p14:tracePt t="37982" x="5541963" y="4318000"/>
          <p14:tracePt t="38045" x="5554663" y="4318000"/>
          <p14:tracePt t="38070" x="5565775" y="4318000"/>
          <p14:tracePt t="41598" x="5565775" y="4330700"/>
          <p14:tracePt t="45030" x="5591175" y="4330700"/>
          <p14:tracePt t="45040" x="5629275" y="4330700"/>
          <p14:tracePt t="45056" x="5678488" y="4330700"/>
          <p14:tracePt t="45057" x="5716588" y="4330700"/>
          <p14:tracePt t="45073" x="5754688" y="4330700"/>
          <p14:tracePt t="45090" x="5778500" y="4330700"/>
          <p14:tracePt t="45106" x="5778500" y="4341813"/>
          <p14:tracePt t="45107" x="5791200" y="4341813"/>
          <p14:tracePt t="45123" x="5791200" y="4354513"/>
          <p14:tracePt t="45123" x="5816600" y="4367213"/>
          <p14:tracePt t="45139" x="5816600" y="4379913"/>
          <p14:tracePt t="45140" x="5829300" y="4379913"/>
          <p14:tracePt t="45141" x="5842000" y="4392613"/>
          <p14:tracePt t="45173" x="5854700" y="4392613"/>
          <p14:tracePt t="45190" x="5867400" y="4392613"/>
          <p14:tracePt t="45206" x="5878513" y="4392613"/>
          <p14:tracePt t="45223" x="5891213" y="4392613"/>
          <p14:tracePt t="45558" x="5929313" y="4392613"/>
          <p14:tracePt t="45573" x="5967413" y="4392613"/>
          <p14:tracePt t="45574" x="6042025" y="4392613"/>
          <p14:tracePt t="45590" x="6167438" y="4392613"/>
          <p14:tracePt t="45590" x="6267450" y="4392613"/>
          <p14:tracePt t="45606" x="6380163" y="4367213"/>
          <p14:tracePt t="45607" x="6467475" y="4341813"/>
          <p14:tracePt t="45623" x="6554788" y="4341813"/>
          <p14:tracePt t="45623" x="6629400" y="4330700"/>
          <p14:tracePt t="45639" x="6716713" y="4292600"/>
          <p14:tracePt t="45640" x="6805613" y="4279900"/>
          <p14:tracePt t="45656" x="6854825" y="4279900"/>
          <p14:tracePt t="45657" x="6929438" y="4279900"/>
          <p14:tracePt t="45673" x="6967538" y="4267200"/>
          <p14:tracePt t="45673" x="7016750" y="4267200"/>
          <p14:tracePt t="45689" x="7067550" y="4267200"/>
          <p14:tracePt t="45690" x="7142163" y="4267200"/>
          <p14:tracePt t="45706" x="7192963" y="4267200"/>
          <p14:tracePt t="45707" x="7242175" y="4267200"/>
          <p14:tracePt t="45723" x="7342188" y="4267200"/>
          <p14:tracePt t="45723" x="7429500" y="4267200"/>
          <p14:tracePt t="45739" x="7493000" y="4267200"/>
          <p14:tracePt t="45740" x="7593013" y="4267200"/>
          <p14:tracePt t="45742" x="7654925" y="4267200"/>
          <p14:tracePt t="45756" x="7754938" y="4241800"/>
          <p14:tracePt t="45758" x="7867650" y="4230688"/>
          <p14:tracePt t="45773" x="7993063" y="4217988"/>
          <p14:tracePt t="45774" x="8105775" y="4217988"/>
          <p14:tracePt t="45789" x="8218488" y="4217988"/>
          <p14:tracePt t="45790" x="8305800" y="4217988"/>
          <p14:tracePt t="45806" x="8356600" y="4205288"/>
          <p14:tracePt t="45807" x="8367713" y="4205288"/>
          <p14:tracePt t="45823" x="8456613" y="4179888"/>
          <p14:tracePt t="45824" x="8531225" y="4167188"/>
          <p14:tracePt t="45839" x="8593138" y="4167188"/>
          <p14:tracePt t="45840" x="8656638" y="4154488"/>
          <p14:tracePt t="45856" x="8718550" y="4141788"/>
          <p14:tracePt t="45857" x="8769350" y="4141788"/>
          <p14:tracePt t="45873" x="8818563" y="4117975"/>
          <p14:tracePt t="45874" x="8869363" y="4117975"/>
          <p14:tracePt t="45889" x="8931275" y="4105275"/>
          <p14:tracePt t="45890" x="8969375" y="4092575"/>
          <p14:tracePt t="45906" x="9005888" y="4067175"/>
          <p14:tracePt t="45907" x="9043988" y="4054475"/>
          <p14:tracePt t="45923" x="9069388" y="4054475"/>
          <p14:tracePt t="45924" x="9105900" y="4054475"/>
          <p14:tracePt t="45939" x="9131300" y="4041775"/>
          <p14:tracePt t="46258" x="8893175" y="3941763"/>
          <p14:tracePt t="46260" x="8705850" y="3979863"/>
          <p14:tracePt t="46262" x="8431213" y="3979863"/>
          <p14:tracePt t="46274" x="8093075" y="4041775"/>
          <p14:tracePt t="46291" x="7693025" y="4054475"/>
          <p14:tracePt t="46294" x="7167563" y="4079875"/>
          <p14:tracePt t="46308" x="6767513" y="4141788"/>
          <p14:tracePt t="46309" x="6316663" y="4141788"/>
          <p14:tracePt t="46312" x="5891213" y="4167188"/>
          <p14:tracePt t="46323" x="5541963" y="4167188"/>
          <p14:tracePt t="46327" x="5191125" y="4179888"/>
          <p14:tracePt t="46341" x="4829175" y="4230688"/>
          <p14:tracePt t="46344" x="4565650" y="4241800"/>
          <p14:tracePt t="46358" x="4352925" y="4254500"/>
          <p14:tracePt t="46361" x="4191000" y="4305300"/>
          <p14:tracePt t="46374" x="4040188" y="4318000"/>
          <p14:tracePt t="46377" x="3902075" y="4330700"/>
          <p14:tracePt t="46391" x="3802063" y="4367213"/>
          <p14:tracePt t="46394" x="3702050" y="4392613"/>
          <p14:tracePt t="46408" x="3614738" y="4418013"/>
          <p14:tracePt t="46410" x="3540125" y="4443413"/>
          <p14:tracePt t="46424" x="3465513" y="4467225"/>
          <p14:tracePt t="46427" x="3389313" y="4505325"/>
          <p14:tracePt t="46441" x="3352800" y="4518025"/>
          <p14:tracePt t="46443" x="3289300" y="4530725"/>
          <p14:tracePt t="46447" x="3240088" y="4554538"/>
          <p14:tracePt t="46458" x="3165475" y="4567238"/>
          <p14:tracePt t="46474" x="3114675" y="4579938"/>
          <p14:tracePt t="46477" x="3014663" y="4618038"/>
          <p14:tracePt t="46480" x="2963863" y="4630738"/>
          <p14:tracePt t="46491" x="2889250" y="4656138"/>
          <p14:tracePt t="46508" x="2801938" y="4679950"/>
          <p14:tracePt t="46511" x="2727325" y="4692650"/>
          <p14:tracePt t="46524" x="2663825" y="4705350"/>
          <p14:tracePt t="46526" x="2627313" y="4718050"/>
          <p14:tracePt t="46528" x="2614613" y="4743450"/>
          <p14:tracePt t="46542" x="2589213" y="4743450"/>
          <p14:tracePt t="46575" x="2576513" y="4756150"/>
          <p14:tracePt t="46590" x="2576513" y="4768850"/>
          <p14:tracePt t="46607" x="2563813" y="4779963"/>
          <p14:tracePt t="46623" x="2563813" y="4805363"/>
          <p14:tracePt t="46640" x="2563813" y="4830763"/>
          <p14:tracePt t="46642" x="2563813" y="4856163"/>
          <p14:tracePt t="46657" x="2551113" y="4879975"/>
          <p14:tracePt t="46673" x="2551113" y="4892675"/>
          <p14:tracePt t="46675" x="2551113" y="4905375"/>
          <p14:tracePt t="46691" x="2540000" y="4930775"/>
          <p14:tracePt t="46707" x="2540000" y="4956175"/>
          <p14:tracePt t="46708" x="2540000" y="4968875"/>
          <p14:tracePt t="46710" x="2540000" y="4981575"/>
          <p14:tracePt t="46723" x="2540000" y="4992688"/>
          <p14:tracePt t="46740" x="2540000" y="5018088"/>
          <p14:tracePt t="46743" x="2527300" y="5043488"/>
          <p14:tracePt t="46758" x="2514600" y="5056188"/>
          <p14:tracePt t="46759" x="2514600" y="5068888"/>
          <p14:tracePt t="46774" x="2514600" y="5081588"/>
          <p14:tracePt t="46790" x="2514600" y="5092700"/>
          <p14:tracePt t="46807" x="2514600" y="5105400"/>
          <p14:tracePt t="46823" x="2514600" y="5130800"/>
          <p14:tracePt t="46841" x="2501900" y="5156200"/>
          <p14:tracePt t="46857" x="2501900" y="5194300"/>
          <p14:tracePt t="46873" x="2501900" y="5218113"/>
          <p14:tracePt t="46875" x="2501900" y="5230813"/>
          <p14:tracePt t="46890" x="2501900" y="5256213"/>
          <p14:tracePt t="46907" x="2501900" y="5268913"/>
          <p14:tracePt t="46926" x="2501900" y="5294313"/>
          <p14:tracePt t="46967" x="2501900" y="5305425"/>
          <p14:tracePt t="46982" x="2501900" y="5330825"/>
          <p14:tracePt t="47014" x="2501900" y="5343525"/>
          <p14:tracePt t="47661" x="2514600" y="5343525"/>
          <p14:tracePt t="47725" x="2527300" y="5343525"/>
          <p14:tracePt t="47790" x="2540000" y="5343525"/>
          <p14:tracePt t="47942" x="2551113" y="5343525"/>
          <p14:tracePt t="48150" x="2563813" y="5343525"/>
          <p14:tracePt t="48157" x="2576513" y="5343525"/>
          <p14:tracePt t="48173" x="2589213" y="5356225"/>
          <p14:tracePt t="48302" x="2614613" y="5356225"/>
          <p14:tracePt t="48422" x="2627313" y="5356225"/>
          <p14:tracePt t="48550" x="2640013" y="5356225"/>
          <p14:tracePt t="48790" x="2651125" y="5356225"/>
          <p14:tracePt t="48814" x="2663825" y="5368925"/>
          <p14:tracePt t="48934" x="2676525" y="5368925"/>
          <p14:tracePt t="49118" x="2689225" y="5368925"/>
          <p14:tracePt t="49390" x="2714625" y="5368925"/>
          <p14:tracePt t="49438" x="2727325" y="5368925"/>
          <p14:tracePt t="49469" x="2752725" y="5368925"/>
          <p14:tracePt t="49486" x="2752725" y="5356225"/>
          <p14:tracePt t="49550" x="2763838" y="5356225"/>
          <p14:tracePt t="49574" x="2776538" y="5356225"/>
          <p14:tracePt t="49597" x="2776538" y="5343525"/>
          <p14:tracePt t="49622" x="2801938" y="5330825"/>
          <p14:tracePt t="49645" x="2827338" y="5330825"/>
          <p14:tracePt t="49662" x="2840038" y="5318125"/>
          <p14:tracePt t="49672" x="2889250" y="5305425"/>
          <p14:tracePt t="49689" x="2901950" y="5294313"/>
          <p14:tracePt t="49690" x="2940050" y="5281613"/>
          <p14:tracePt t="49706" x="2976563" y="5268913"/>
          <p14:tracePt t="49706" x="3052763" y="5243513"/>
          <p14:tracePt t="49722" x="3089275" y="5243513"/>
          <p14:tracePt t="49723" x="3127375" y="5230813"/>
          <p14:tracePt t="49739" x="3152775" y="5218113"/>
          <p14:tracePt t="49740" x="3176588" y="5218113"/>
          <p14:tracePt t="49741" x="3201988" y="5205413"/>
          <p14:tracePt t="49756" x="3227388" y="5194300"/>
          <p14:tracePt t="49757" x="3252788" y="5168900"/>
          <p14:tracePt t="49772" x="3276600" y="5168900"/>
          <p14:tracePt t="49773" x="3314700" y="5143500"/>
          <p14:tracePt t="49789" x="3340100" y="5118100"/>
          <p14:tracePt t="49790" x="3376613" y="5105400"/>
          <p14:tracePt t="49806" x="3427413" y="5081588"/>
          <p14:tracePt t="49807" x="3465513" y="5068888"/>
          <p14:tracePt t="49822" x="3489325" y="5056188"/>
          <p14:tracePt t="49823" x="3527425" y="5043488"/>
          <p14:tracePt t="49839" x="3552825" y="5030788"/>
          <p14:tracePt t="49840" x="3578225" y="5030788"/>
          <p14:tracePt t="49856" x="3602038" y="5005388"/>
          <p14:tracePt t="49872" x="3614738" y="5005388"/>
          <p14:tracePt t="49873" x="3627438" y="5005388"/>
          <p14:tracePt t="49889" x="3652838" y="5005388"/>
          <p14:tracePt t="49906" x="3678238" y="5005388"/>
          <p14:tracePt t="49906" x="3689350" y="5005388"/>
          <p14:tracePt t="49922" x="3702050" y="5005388"/>
          <p14:tracePt t="49939" x="3714750" y="5005388"/>
          <p14:tracePt t="49940" x="3740150" y="4992688"/>
          <p14:tracePt t="49958" x="3765550" y="4981575"/>
          <p14:tracePt t="49976" x="3778250" y="4981575"/>
          <p14:tracePt t="49977" x="3814763" y="4981575"/>
          <p14:tracePt t="49989" x="3827463" y="4981575"/>
          <p14:tracePt t="49990" x="3840163" y="4968875"/>
          <p14:tracePt t="50006" x="3852863" y="4968875"/>
          <p14:tracePt t="50006" x="3865563" y="4968875"/>
          <p14:tracePt t="50022" x="3890963" y="4968875"/>
          <p14:tracePt t="50023" x="3914775" y="4956175"/>
          <p14:tracePt t="50039" x="3952875" y="4956175"/>
          <p14:tracePt t="50040" x="3990975" y="4956175"/>
          <p14:tracePt t="50056" x="4027488" y="4956175"/>
          <p14:tracePt t="50056" x="4052888" y="4956175"/>
          <p14:tracePt t="50072" x="4090988" y="4956175"/>
          <p14:tracePt t="50073" x="4127500" y="4956175"/>
          <p14:tracePt t="50089" x="4152900" y="4956175"/>
          <p14:tracePt t="50090" x="4191000" y="4956175"/>
          <p14:tracePt t="50106" x="4214813" y="4956175"/>
          <p14:tracePt t="50106" x="4240213" y="4956175"/>
          <p14:tracePt t="50122" x="4265613" y="4956175"/>
          <p14:tracePt t="50123" x="4303713" y="4956175"/>
          <p14:tracePt t="50139" x="4314825" y="4956175"/>
          <p14:tracePt t="50140" x="4327525" y="4956175"/>
          <p14:tracePt t="50141" x="4365625" y="4956175"/>
          <p14:tracePt t="50156" x="4391025" y="4956175"/>
          <p14:tracePt t="50172" x="4416425" y="4956175"/>
          <p14:tracePt t="50174" x="4465638" y="4956175"/>
          <p14:tracePt t="50189" x="4503738" y="4956175"/>
          <p14:tracePt t="50190" x="4527550" y="4956175"/>
          <p14:tracePt t="50206" x="4540250" y="4956175"/>
          <p14:tracePt t="50207" x="4578350" y="4956175"/>
          <p14:tracePt t="50222" x="4591050" y="4956175"/>
          <p14:tracePt t="50223" x="4603750" y="4956175"/>
          <p14:tracePt t="50239" x="4627563" y="4956175"/>
          <p14:tracePt t="50256" x="4640263" y="4956175"/>
          <p14:tracePt t="50272" x="4652963" y="4956175"/>
          <p14:tracePt t="50289" x="4665663" y="4956175"/>
          <p14:tracePt t="50290" x="4678363" y="4956175"/>
          <p14:tracePt t="50306" x="4691063" y="4956175"/>
          <p14:tracePt t="50322" x="4703763" y="4956175"/>
          <p14:tracePt t="50323" x="4716463" y="4956175"/>
          <p14:tracePt t="50339" x="4740275" y="4956175"/>
          <p14:tracePt t="50356" x="4752975" y="4956175"/>
          <p14:tracePt t="50356" x="4765675" y="4956175"/>
          <p14:tracePt t="50357" x="4778375" y="4956175"/>
          <p14:tracePt t="50372" x="4791075" y="4943475"/>
          <p14:tracePt t="50389" x="4803775" y="4943475"/>
          <p14:tracePt t="50390" x="4816475" y="4943475"/>
          <p14:tracePt t="50406" x="4829175" y="4943475"/>
          <p14:tracePt t="50422" x="4852988" y="4943475"/>
          <p14:tracePt t="50423" x="4865688" y="4943475"/>
          <p14:tracePt t="50439" x="4891088" y="4943475"/>
          <p14:tracePt t="50456" x="4903788" y="4943475"/>
          <p14:tracePt t="50456" x="4929188" y="4943475"/>
          <p14:tracePt t="50472" x="4940300" y="4943475"/>
          <p14:tracePt t="50473" x="4953000" y="4943475"/>
          <p14:tracePt t="50489" x="4978400" y="4943475"/>
          <p14:tracePt t="50490" x="4991100" y="4943475"/>
          <p14:tracePt t="50506" x="5029200" y="4943475"/>
          <p14:tracePt t="50506" x="5053013" y="4943475"/>
          <p14:tracePt t="50522" x="5065713" y="4943475"/>
          <p14:tracePt t="50523" x="5103813" y="4943475"/>
          <p14:tracePt t="50539" x="5129213" y="4943475"/>
          <p14:tracePt t="50540" x="5153025" y="4943475"/>
          <p14:tracePt t="50541" x="5165725" y="4930775"/>
          <p14:tracePt t="50556" x="5191125" y="4930775"/>
          <p14:tracePt t="50557" x="5203825" y="4930775"/>
          <p14:tracePt t="50572" x="5241925" y="4930775"/>
          <p14:tracePt t="50574" x="5253038" y="4930775"/>
          <p14:tracePt t="50590" x="5278438" y="4918075"/>
          <p14:tracePt t="50606" x="5291138" y="4918075"/>
          <p14:tracePt t="50622" x="5316538" y="4918075"/>
          <p14:tracePt t="50639" x="5329238" y="4918075"/>
          <p14:tracePt t="50640" x="5353050" y="4918075"/>
          <p14:tracePt t="50656" x="5365750" y="4918075"/>
          <p14:tracePt t="50672" x="5378450" y="4918075"/>
          <p14:tracePt t="50673" x="5391150" y="4918075"/>
          <p14:tracePt t="50689" x="5416550" y="4905375"/>
          <p14:tracePt t="50690" x="5429250" y="4905375"/>
          <p14:tracePt t="50706" x="5454650" y="4905375"/>
          <p14:tracePt t="50707" x="5478463" y="4905375"/>
          <p14:tracePt t="50722" x="5503863" y="4879975"/>
          <p14:tracePt t="50723" x="5529263" y="4879975"/>
          <p14:tracePt t="50739" x="5565775" y="4868863"/>
          <p14:tracePt t="50740" x="5578475" y="4868863"/>
          <p14:tracePt t="50741" x="5616575" y="4868863"/>
          <p14:tracePt t="50756" x="5629275" y="4868863"/>
          <p14:tracePt t="50757" x="5665788" y="4868863"/>
          <p14:tracePt t="50772" x="5691188" y="4856163"/>
          <p14:tracePt t="50774" x="5729288" y="4830763"/>
          <p14:tracePt t="50790" x="5754688" y="4830763"/>
          <p14:tracePt t="50791" x="5791200" y="4818063"/>
          <p14:tracePt t="50806" x="5842000" y="4805363"/>
          <p14:tracePt t="50807" x="5878513" y="4792663"/>
          <p14:tracePt t="50822" x="5916613" y="4792663"/>
          <p14:tracePt t="50823" x="5954713" y="4779963"/>
          <p14:tracePt t="50839" x="5978525" y="4768850"/>
          <p14:tracePt t="50840" x="6042025" y="4756150"/>
          <p14:tracePt t="50856" x="6078538" y="4730750"/>
          <p14:tracePt t="50857" x="6116638" y="4730750"/>
          <p14:tracePt t="50872" x="6142038" y="4718050"/>
          <p14:tracePt t="50873" x="6180138" y="4705350"/>
          <p14:tracePt t="50889" x="6242050" y="4692650"/>
          <p14:tracePt t="50890" x="6280150" y="4679950"/>
          <p14:tracePt t="50906" x="6342063" y="4667250"/>
          <p14:tracePt t="50906" x="6380163" y="4656138"/>
          <p14:tracePt t="50922" x="6454775" y="4630738"/>
          <p14:tracePt t="50923" x="6503988" y="4618038"/>
          <p14:tracePt t="50939" x="6580188" y="4605338"/>
          <p14:tracePt t="50940" x="6667500" y="4567238"/>
          <p14:tracePt t="50941" x="6754813" y="4554538"/>
          <p14:tracePt t="50958" x="6867525" y="4530725"/>
          <p14:tracePt t="50972" x="6942138" y="4492625"/>
          <p14:tracePt t="50973" x="7005638" y="4479925"/>
          <p14:tracePt t="50993" x="7054850" y="4467225"/>
          <p14:tracePt t="50994" x="7129463" y="4430713"/>
          <p14:tracePt t="51007" x="7167563" y="4430713"/>
          <p14:tracePt t="51008" x="7229475" y="4418013"/>
          <p14:tracePt t="51022" x="7280275" y="4392613"/>
          <p14:tracePt t="51023" x="7329488" y="4379913"/>
          <p14:tracePt t="51039" x="7367588" y="4367213"/>
          <p14:tracePt t="51040" x="7418388" y="4354513"/>
          <p14:tracePt t="51056" x="7454900" y="4341813"/>
          <p14:tracePt t="51057" x="7480300" y="4330700"/>
          <p14:tracePt t="51072" x="7531100" y="4318000"/>
          <p14:tracePt t="51073" x="7567613" y="4305300"/>
          <p14:tracePt t="51089" x="7642225" y="4292600"/>
          <p14:tracePt t="51091" x="7680325" y="4279900"/>
          <p14:tracePt t="51106" x="7742238" y="4267200"/>
          <p14:tracePt t="51107" x="7805738" y="4254500"/>
          <p14:tracePt t="51122" x="7880350" y="4230688"/>
          <p14:tracePt t="51123" x="7967663" y="4217988"/>
          <p14:tracePt t="51139" x="8043863" y="4192588"/>
          <p14:tracePt t="51140" x="8118475" y="4167188"/>
          <p14:tracePt t="51156" x="8180388" y="4154488"/>
          <p14:tracePt t="51157" x="8243888" y="4154488"/>
          <p14:tracePt t="51157" x="8331200" y="4129088"/>
          <p14:tracePt t="51172" x="8405813" y="4092575"/>
          <p14:tracePt t="51173" x="8518525" y="4067175"/>
          <p14:tracePt t="51189" x="8605838" y="4067175"/>
          <p14:tracePt t="51190" x="8680450" y="4041775"/>
          <p14:tracePt t="51206" x="8743950" y="4029075"/>
          <p14:tracePt t="51207" x="8856663" y="4017963"/>
          <p14:tracePt t="51222" x="8931275" y="4005263"/>
          <p14:tracePt t="51224" x="9018588" y="3979863"/>
          <p14:tracePt t="51239" x="9082088" y="39798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مراقبت از نظر فشارخون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4724400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800" dirty="0">
                <a:cs typeface="B Yagut" pitchFamily="2" charset="-78"/>
              </a:rPr>
              <a:t>درصورتی که فرد نوجوان دارای  یکی از نشانه های سابقه وقفه </a:t>
            </a:r>
            <a:r>
              <a:rPr lang="fa-IR" sz="2800" dirty="0" smtClean="0">
                <a:cs typeface="B Yagut" pitchFamily="2" charset="-78"/>
              </a:rPr>
              <a:t>تنفسی (آپنه) </a:t>
            </a:r>
            <a:r>
              <a:rPr lang="fa-IR" sz="2800" dirty="0">
                <a:cs typeface="B Yagut" pitchFamily="2" charset="-78"/>
              </a:rPr>
              <a:t>در هنگام خواب،والدین مبتلا به بیماری های عروق کرونر زودرس و یا والدین با سابقه بیماری های کلیوی یا غددی بود، فشار خون  نوجوان را اندازه گیری کرده و با توجه به میزان </a:t>
            </a:r>
            <a:r>
              <a:rPr lang="fa-IR" sz="2800" dirty="0" smtClean="0">
                <a:cs typeface="B Yagut" pitchFamily="2" charset="-78"/>
              </a:rPr>
              <a:t>      فشار </a:t>
            </a:r>
            <a:r>
              <a:rPr lang="fa-IR" sz="2800" dirty="0">
                <a:cs typeface="B Yagut" pitchFamily="2" charset="-78"/>
              </a:rPr>
              <a:t>خون ونشانه ها طبقه بندی نموده ، اقدامات لازم را انجام داده و در سامانه ثبت نمایید.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444F75E-7151-423F-97D0-2F5191605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2"/>
    </mc:Choice>
    <mc:Fallback xmlns="">
      <p:transition spd="slow" advTm="40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90" x="8905875" y="3929063"/>
          <p14:tracePt t="790" x="8543925" y="3929063"/>
          <p14:tracePt t="801" x="8356600" y="3929063"/>
          <p14:tracePt t="822" x="8156575" y="3929063"/>
          <p14:tracePt t="822" x="7754938" y="3929063"/>
          <p14:tracePt t="839" x="7593013" y="3929063"/>
          <p14:tracePt t="839" x="7429500" y="3929063"/>
          <p14:tracePt t="855" x="7305675" y="3929063"/>
          <p14:tracePt t="856" x="7167563" y="3929063"/>
          <p14:tracePt t="872" x="7042150" y="3929063"/>
          <p14:tracePt t="873" x="6929438" y="3929063"/>
          <p14:tracePt t="888" x="6842125" y="3929063"/>
          <p14:tracePt t="889" x="6729413" y="3941763"/>
          <p14:tracePt t="904" x="6616700" y="3941763"/>
          <p14:tracePt t="905" x="6542088" y="3941763"/>
          <p14:tracePt t="921" x="6454775" y="3954463"/>
          <p14:tracePt t="922" x="6367463" y="3967163"/>
          <p14:tracePt t="938" x="6316663" y="3967163"/>
          <p14:tracePt t="938" x="6242050" y="3967163"/>
          <p14:tracePt t="955" x="6191250" y="3967163"/>
          <p14:tracePt t="955" x="6154738" y="3967163"/>
          <p14:tracePt t="956" x="6091238" y="3967163"/>
          <p14:tracePt t="971" x="6054725" y="3967163"/>
          <p14:tracePt t="972" x="6003925" y="3967163"/>
          <p14:tracePt t="988" x="5978525" y="3967163"/>
          <p14:tracePt t="1004" x="5916613" y="3967163"/>
          <p14:tracePt t="1005" x="5854700" y="3967163"/>
          <p14:tracePt t="1017" x="5842000" y="3967163"/>
          <p14:tracePt t="1034" x="5816600" y="3967163"/>
          <p14:tracePt t="1051" x="5803900" y="3967163"/>
          <p14:tracePt t="1052" x="5791200" y="3967163"/>
          <p14:tracePt t="1068" x="5767388" y="3967163"/>
          <p14:tracePt t="1069" x="5741988" y="3992563"/>
          <p14:tracePt t="1084" x="5729288" y="3992563"/>
          <p14:tracePt t="1085" x="5716588" y="3992563"/>
          <p14:tracePt t="1101" x="5691188" y="4017963"/>
          <p14:tracePt t="1102" x="5665788" y="4029075"/>
          <p14:tracePt t="1118" x="5654675" y="4041775"/>
          <p14:tracePt t="1118" x="5616575" y="4054475"/>
          <p14:tracePt t="1134" x="5616575" y="4067175"/>
          <p14:tracePt t="1135" x="5603875" y="4079875"/>
          <p14:tracePt t="1151" x="5591175" y="4079875"/>
          <p14:tracePt t="1152" x="5591175" y="4092575"/>
          <p14:tracePt t="1168" x="5578475" y="4105275"/>
          <p14:tracePt t="1184" x="5578475" y="4117975"/>
          <p14:tracePt t="1236" x="5565775" y="4141788"/>
          <p14:tracePt t="1251" x="5541963" y="4167188"/>
          <p14:tracePt t="1268" x="5541963" y="4179888"/>
          <p14:tracePt t="1268" x="5529263" y="4205288"/>
          <p14:tracePt t="1284" x="5503863" y="4217988"/>
          <p14:tracePt t="1285" x="5503863" y="4230688"/>
          <p14:tracePt t="1301" x="5491163" y="4230688"/>
          <p14:tracePt t="1302" x="5491163" y="4241800"/>
          <p14:tracePt t="1318" x="5491163" y="4254500"/>
          <p14:tracePt t="1334" x="5491163" y="4267200"/>
          <p14:tracePt t="2244" x="5478463" y="4279900"/>
          <p14:tracePt t="2324" x="5465763" y="4279900"/>
          <p14:tracePt t="2356" x="5454650" y="4292600"/>
          <p14:tracePt t="2420" x="5441950" y="4292600"/>
          <p14:tracePt t="2436" x="5429250" y="4292600"/>
          <p14:tracePt t="5708" x="5416550" y="4292600"/>
          <p14:tracePt t="6700" x="5391150" y="4305300"/>
          <p14:tracePt t="6724" x="5378450" y="4305300"/>
          <p14:tracePt t="6788" x="5365750" y="4318000"/>
          <p14:tracePt t="9532" x="5353050" y="4318000"/>
          <p14:tracePt t="9620" x="5341938" y="4330700"/>
          <p14:tracePt t="9780" x="5329238" y="4330700"/>
          <p14:tracePt t="9812" x="5316538" y="4330700"/>
          <p14:tracePt t="29228" x="5291138" y="4341813"/>
          <p14:tracePt t="29236" x="5278438" y="4341813"/>
          <p14:tracePt t="29249" x="5253038" y="4354513"/>
          <p14:tracePt t="29266" x="5229225" y="4367213"/>
          <p14:tracePt t="29266" x="5216525" y="4379913"/>
          <p14:tracePt t="29324" x="5203825" y="4379913"/>
          <p14:tracePt t="29420" x="5203825" y="4392613"/>
          <p14:tracePt t="29436" x="5203825" y="4405313"/>
          <p14:tracePt t="29452" x="5191125" y="4418013"/>
          <p14:tracePt t="29532" x="5191125" y="4443413"/>
          <p14:tracePt t="29549" x="5191125" y="4454525"/>
          <p14:tracePt t="29566" x="5191125" y="4467225"/>
          <p14:tracePt t="29566" x="5191125" y="4479925"/>
          <p14:tracePt t="29582" x="5191125" y="4505325"/>
          <p14:tracePt t="29583" x="5191125" y="4518025"/>
          <p14:tracePt t="29599" x="5191125" y="4543425"/>
          <p14:tracePt t="29616" x="5203825" y="4554538"/>
          <p14:tracePt t="29616" x="5203825" y="4567238"/>
          <p14:tracePt t="29632" x="5203825" y="4579938"/>
          <p14:tracePt t="29649" x="5216525" y="4605338"/>
          <p14:tracePt t="29666" x="5229225" y="4618038"/>
          <p14:tracePt t="29668" x="5229225" y="4630738"/>
          <p14:tracePt t="29684" x="5229225" y="4643438"/>
          <p14:tracePt t="29699" x="5229225" y="4656138"/>
          <p14:tracePt t="29716" x="5229225" y="4667250"/>
          <p14:tracePt t="29740" x="5241925" y="4679950"/>
          <p14:tracePt t="30116" x="5253038" y="4692650"/>
          <p14:tracePt t="30156" x="5253038" y="4705350"/>
          <p14:tracePt t="30212" x="5265738" y="4718050"/>
          <p14:tracePt t="30436" x="5278438" y="4718050"/>
          <p14:tracePt t="31940" x="5278438" y="4730750"/>
          <p14:tracePt t="31956" x="5291138" y="4730750"/>
          <p14:tracePt t="31965" x="5303838" y="4743450"/>
          <p14:tracePt t="31982" x="5316538" y="4756150"/>
          <p14:tracePt t="31999" x="5341938" y="4756150"/>
          <p14:tracePt t="32016" x="5341938" y="4768850"/>
          <p14:tracePt t="32016" x="5365750" y="4779963"/>
          <p14:tracePt t="32036" x="5378450" y="4792663"/>
          <p14:tracePt t="32049" x="5391150" y="4792663"/>
          <p14:tracePt t="32066" x="5403850" y="4792663"/>
          <p14:tracePt t="32066" x="5416550" y="4792663"/>
          <p14:tracePt t="32068" x="5416550" y="4805363"/>
          <p14:tracePt t="32082" x="5441950" y="4818063"/>
          <p14:tracePt t="32084" x="5454650" y="4830763"/>
          <p14:tracePt t="32099" x="5465763" y="4830763"/>
          <p14:tracePt t="32100" x="5491163" y="4843463"/>
          <p14:tracePt t="32116" x="5503863" y="4856163"/>
          <p14:tracePt t="32117" x="5529263" y="4868863"/>
          <p14:tracePt t="32132" x="5541963" y="4879975"/>
          <p14:tracePt t="32149" x="5554663" y="4892675"/>
          <p14:tracePt t="32150" x="5578475" y="4918075"/>
          <p14:tracePt t="32188" x="5591175" y="4930775"/>
          <p14:tracePt t="32260" x="5603875" y="4930775"/>
          <p14:tracePt t="32364" x="5629275" y="4930775"/>
          <p14:tracePt t="32388" x="5641975" y="4956175"/>
          <p14:tracePt t="32444" x="5654675" y="4956175"/>
          <p14:tracePt t="32644" x="5665788" y="4968875"/>
          <p14:tracePt t="32708" x="5678488" y="4981575"/>
          <p14:tracePt t="32740" x="5691188" y="4992688"/>
          <p14:tracePt t="32749" x="5691188" y="5005388"/>
          <p14:tracePt t="32765" x="5716588" y="5030788"/>
          <p14:tracePt t="32782" x="5729288" y="5043488"/>
          <p14:tracePt t="32799" x="5741988" y="5043488"/>
          <p14:tracePt t="32815" x="5741988" y="5056188"/>
          <p14:tracePt t="32832" x="5754688" y="5056188"/>
          <p14:tracePt t="32849" x="5754688" y="5068888"/>
          <p14:tracePt t="32908" x="5754688" y="5081588"/>
          <p14:tracePt t="32988" x="5767388" y="5081588"/>
          <p14:tracePt t="33132" x="5767388" y="5092700"/>
          <p14:tracePt t="33692" x="5778500" y="5118100"/>
          <p14:tracePt t="34412" x="5791200" y="5130800"/>
          <p14:tracePt t="36060" x="5778500" y="5143500"/>
          <p14:tracePt t="36156" x="5767388" y="5143500"/>
          <p14:tracePt t="36165" x="5754688" y="5143500"/>
          <p14:tracePt t="36188" x="5741988" y="5143500"/>
          <p14:tracePt t="36204" x="5729288" y="5143500"/>
          <p14:tracePt t="36228" x="5703888" y="5143500"/>
          <p14:tracePt t="36244" x="5691188" y="5143500"/>
          <p14:tracePt t="36252" x="5678488" y="5143500"/>
          <p14:tracePt t="36265" x="5654675" y="5143500"/>
          <p14:tracePt t="36282" x="5629275" y="5143500"/>
          <p14:tracePt t="36282" x="5578475" y="5143500"/>
          <p14:tracePt t="36284" x="5516563" y="5143500"/>
          <p14:tracePt t="36299" x="5465763" y="5130800"/>
          <p14:tracePt t="36300" x="5378450" y="5105400"/>
          <p14:tracePt t="36315" x="5303838" y="5092700"/>
          <p14:tracePt t="36316" x="5216525" y="5068888"/>
          <p14:tracePt t="36332" x="5141913" y="5043488"/>
          <p14:tracePt t="36333" x="5029200" y="5018088"/>
          <p14:tracePt t="36349" x="4940300" y="5005388"/>
          <p14:tracePt t="36349" x="4840288" y="4956175"/>
          <p14:tracePt t="36365" x="4752975" y="4930775"/>
          <p14:tracePt t="36366" x="4627563" y="4892675"/>
          <p14:tracePt t="36382" x="4552950" y="4868863"/>
          <p14:tracePt t="36382" x="4440238" y="4830763"/>
          <p14:tracePt t="36398" x="4365625" y="4779963"/>
          <p14:tracePt t="36399" x="4291013" y="4718050"/>
          <p14:tracePt t="36415" x="4203700" y="4643438"/>
          <p14:tracePt t="36416" x="4114800" y="4592638"/>
          <p14:tracePt t="36432" x="4040188" y="4543425"/>
          <p14:tracePt t="36432" x="3978275" y="4518025"/>
          <p14:tracePt t="36448" x="3927475" y="4492625"/>
          <p14:tracePt t="36449" x="3852863" y="4454525"/>
          <p14:tracePt t="36465" x="3790950" y="4430713"/>
          <p14:tracePt t="36466" x="3702050" y="4418013"/>
          <p14:tracePt t="36468" x="3614738" y="4379913"/>
          <p14:tracePt t="36482" x="3552825" y="4367213"/>
          <p14:tracePt t="36484" x="3465513" y="4330700"/>
          <p14:tracePt t="36499" x="3389313" y="4318000"/>
          <p14:tracePt t="36500" x="3314700" y="4305300"/>
          <p14:tracePt t="36515" x="3265488" y="4267200"/>
          <p14:tracePt t="36516" x="3214688" y="4254500"/>
          <p14:tracePt t="36532" x="3152775" y="4217988"/>
          <p14:tracePt t="36533" x="3101975" y="4192588"/>
          <p14:tracePt t="36548" x="3040063" y="4179888"/>
          <p14:tracePt t="36549" x="2976563" y="4129088"/>
          <p14:tracePt t="36565" x="2901950" y="4092575"/>
          <p14:tracePt t="36566" x="2852738" y="4067175"/>
          <p14:tracePt t="36582" x="2752725" y="4017963"/>
          <p14:tracePt t="36583" x="2663825" y="3992563"/>
          <p14:tracePt t="36599" x="2589213" y="3941763"/>
          <p14:tracePt t="36600" x="2476500" y="3892550"/>
          <p14:tracePt t="36615" x="2401888" y="3867150"/>
          <p14:tracePt t="36616" x="2327275" y="3829050"/>
          <p14:tracePt t="36632" x="2214563" y="3754438"/>
          <p14:tracePt t="36632" x="2138363" y="3703638"/>
          <p14:tracePt t="36649" x="2063750" y="3667125"/>
          <p14:tracePt t="36649" x="1989138" y="3603625"/>
          <p14:tracePt t="36652" x="1876425" y="3529013"/>
          <p14:tracePt t="36665" x="1838325" y="3490913"/>
          <p14:tracePt t="36682" x="1751013" y="3416300"/>
          <p14:tracePt t="36682" x="1676400" y="3354388"/>
          <p14:tracePt t="36684" x="1625600" y="3303588"/>
          <p14:tracePt t="36699" x="1589088" y="3267075"/>
          <p14:tracePt t="36700" x="1538288" y="3203575"/>
          <p14:tracePt t="36715" x="1501775" y="3165475"/>
          <p14:tracePt t="36716" x="1489075" y="3103563"/>
          <p14:tracePt t="36732" x="1476375" y="3065463"/>
          <p14:tracePt t="36733" x="1438275" y="3028950"/>
          <p14:tracePt t="36749" x="1425575" y="2990850"/>
          <p14:tracePt t="36750" x="1389063" y="2928938"/>
          <p14:tracePt t="36765" x="1363663" y="2865438"/>
          <p14:tracePt t="36766" x="1325563" y="2828925"/>
          <p14:tracePt t="36782" x="1300163" y="2778125"/>
          <p14:tracePt t="36782" x="1276350" y="2740025"/>
          <p14:tracePt t="36798" x="1250950" y="2703513"/>
          <p14:tracePt t="36799" x="1225550" y="2665413"/>
          <p14:tracePt t="36815" x="1200150" y="2640013"/>
          <p14:tracePt t="36816" x="1150938" y="2578100"/>
          <p14:tracePt t="36832" x="1150938" y="2540000"/>
          <p14:tracePt t="36832" x="1112838" y="2516188"/>
          <p14:tracePt t="36849" x="1100138" y="2478088"/>
          <p14:tracePt t="36850" x="1063625" y="2439988"/>
          <p14:tracePt t="36865" x="1050925" y="2403475"/>
          <p14:tracePt t="36866" x="1012825" y="2365375"/>
          <p14:tracePt t="36882" x="1000125" y="2339975"/>
          <p14:tracePt t="36882" x="963613" y="2303463"/>
          <p14:tracePt t="36884" x="938213" y="2265363"/>
          <p14:tracePt t="36898" x="900113" y="2239963"/>
          <p14:tracePt t="36900" x="887413" y="2214563"/>
          <p14:tracePt t="36915" x="863600" y="2190750"/>
          <p14:tracePt t="36917" x="812800" y="2139950"/>
          <p14:tracePt t="36932" x="787400" y="2127250"/>
          <p14:tracePt t="36933" x="776288" y="2089150"/>
          <p14:tracePt t="36949" x="712788" y="2027238"/>
          <p14:tracePt t="36950" x="687388" y="2001838"/>
          <p14:tracePt t="36965" x="663575" y="1965325"/>
          <p14:tracePt t="36966" x="638175" y="1939925"/>
          <p14:tracePt t="36982" x="612775" y="1889125"/>
          <p14:tracePt t="36982" x="587375" y="1865313"/>
          <p14:tracePt t="36998" x="550863" y="1814513"/>
          <p14:tracePt t="36999" x="525463" y="1789113"/>
          <p14:tracePt t="37015" x="487363" y="1752600"/>
          <p14:tracePt t="37016" x="438150" y="1701800"/>
          <p14:tracePt t="37032" x="374650" y="1639888"/>
          <p14:tracePt t="37032" x="350838" y="1614488"/>
          <p14:tracePt t="37049" x="325438" y="1563688"/>
          <p14:tracePt t="37049" x="300038" y="1539875"/>
          <p14:tracePt t="37065" x="274638" y="1514475"/>
          <p14:tracePt t="37066" x="250825" y="1476375"/>
          <p14:tracePt t="37082" x="225425" y="1450975"/>
          <p14:tracePt t="37082" x="200025" y="1414463"/>
          <p14:tracePt t="37084" x="187325" y="1376363"/>
          <p14:tracePt t="37099" x="161925" y="1350963"/>
          <p14:tracePt t="37100" x="161925" y="1327150"/>
          <p14:tracePt t="37115" x="125413" y="1276350"/>
          <p14:tracePt t="37117" x="112713" y="1250950"/>
          <p14:tracePt t="37132" x="61913" y="1201738"/>
          <p14:tracePt t="37133" x="25400" y="1176338"/>
          <p14:tracePt t="37148" x="12700" y="1163638"/>
          <p14:tracePt t="37149" x="0" y="1114425"/>
          <p14:tracePt t="38796" x="61913" y="412750"/>
          <p14:tracePt t="38796" x="200025" y="625475"/>
          <p14:tracePt t="38796" x="274638" y="738188"/>
          <p14:tracePt t="38796" x="363538" y="863600"/>
          <p14:tracePt t="38796" x="363538" y="925513"/>
          <p14:tracePt t="38796" x="363538" y="976313"/>
          <p14:tracePt t="38796" x="363538" y="1001713"/>
          <p14:tracePt t="38796" x="338138" y="1001713"/>
          <p14:tracePt t="38796" x="300038" y="901700"/>
          <p14:tracePt t="38796" x="300038" y="850900"/>
          <p14:tracePt t="38796" x="225425" y="725488"/>
          <p14:tracePt t="38796" x="174625" y="600075"/>
          <p14:tracePt t="38796" x="161925" y="512763"/>
          <p14:tracePt t="38796" x="100013" y="438150"/>
          <p14:tracePt t="38796" x="87313" y="374650"/>
          <p14:tracePt t="38796" x="87313" y="325438"/>
          <p14:tracePt t="38796" x="61913" y="274638"/>
          <p14:tracePt t="38796" x="61913" y="263525"/>
          <p14:tracePt t="38796" x="50800" y="263525"/>
          <p14:tracePt t="38796" x="50800" y="250825"/>
          <p14:tracePt t="38796" x="50800" y="238125"/>
          <p14:tracePt t="38796" x="61913" y="238125"/>
          <p14:tracePt t="38796" x="100013" y="238125"/>
          <p14:tracePt t="38796" x="150813" y="238125"/>
          <p14:tracePt t="38796" x="212725" y="238125"/>
          <p14:tracePt t="38796" x="325438" y="238125"/>
          <p14:tracePt t="38796" x="425450" y="238125"/>
          <p14:tracePt t="38796" x="525463" y="238125"/>
          <p14:tracePt t="38796" x="650875" y="238125"/>
          <p14:tracePt t="38796" x="800100" y="263525"/>
          <p14:tracePt t="38796" x="950913" y="263525"/>
          <p14:tracePt t="38796" x="1125538" y="274638"/>
          <p14:tracePt t="38796" x="1276350" y="274638"/>
          <p14:tracePt t="38796" x="1412875" y="274638"/>
          <p14:tracePt t="38796" x="1550988" y="274638"/>
          <p14:tracePt t="38796" x="1701800" y="300038"/>
          <p14:tracePt t="38796" x="1814513" y="300038"/>
          <p14:tracePt t="38796" x="1901825" y="312738"/>
          <p14:tracePt t="38796" x="1938338" y="325438"/>
          <p14:tracePt t="38796" x="1989138" y="338138"/>
          <p14:tracePt t="38796" x="2014538" y="350838"/>
          <p14:tracePt t="38796" x="2025650" y="350838"/>
          <p14:tracePt t="38796" x="2051050" y="363538"/>
          <p14:tracePt t="38796" x="2051050" y="374650"/>
          <p14:tracePt t="38796" x="2076450" y="412750"/>
          <p14:tracePt t="38796" x="2127250" y="450850"/>
          <p14:tracePt t="38796" x="2201863" y="500063"/>
          <p14:tracePt t="38796" x="2251075" y="538163"/>
          <p14:tracePt t="38796" x="2338388" y="600075"/>
          <p14:tracePt t="38796" x="2414588" y="663575"/>
          <p14:tracePt t="38796" x="2540000" y="738188"/>
          <p14:tracePt t="38796" x="2601913" y="750888"/>
          <p14:tracePt t="38796" x="2701925" y="825500"/>
          <p14:tracePt t="38796" x="2814638" y="889000"/>
          <p14:tracePt t="38796" x="2927350" y="950913"/>
          <p14:tracePt t="38796" x="3065463" y="1025525"/>
          <p14:tracePt t="38796" x="3189288" y="1101725"/>
          <p14:tracePt t="38796" x="3376613" y="1176338"/>
          <p14:tracePt t="38796" x="3614738" y="1301750"/>
          <p14:tracePt t="38796" x="3778250" y="1389063"/>
          <p14:tracePt t="38796" x="4002088" y="1501775"/>
          <p14:tracePt t="38796" x="4165600" y="1589088"/>
          <p14:tracePt t="38796" x="4403725" y="1714500"/>
          <p14:tracePt t="38796" x="4640263" y="1865313"/>
          <p14:tracePt t="38796" x="4916488" y="2014538"/>
          <p14:tracePt t="38796" x="5116513" y="2139950"/>
          <p14:tracePt t="38796" x="5329238" y="2252663"/>
          <p14:tracePt t="38796" x="5554663" y="2365375"/>
          <p14:tracePt t="38796" x="5854700" y="2552700"/>
          <p14:tracePt t="38796" x="6129338" y="2703513"/>
          <p14:tracePt t="38796" x="6403975" y="2852738"/>
          <p14:tracePt t="38796" x="6680200" y="3041650"/>
          <p14:tracePt t="38796" x="6916738" y="3165475"/>
          <p14:tracePt t="38796" x="7080250" y="3254375"/>
          <p14:tracePt t="38796" x="7342188" y="3390900"/>
          <p14:tracePt t="38796" x="7505700" y="3454400"/>
          <p14:tracePt t="38796" x="7680325" y="3529013"/>
          <p14:tracePt t="38796" x="7905750" y="3616325"/>
          <p14:tracePt t="38796" x="8031163" y="3654425"/>
          <p14:tracePt t="38796" x="8218488" y="3754438"/>
          <p14:tracePt t="38796" x="8431213" y="3841750"/>
          <p14:tracePt t="38796" x="8593138" y="3879850"/>
          <p14:tracePt t="38796" x="8756650" y="3954463"/>
          <p14:tracePt t="38796" x="8918575" y="3992563"/>
          <p14:tracePt t="38796" x="9069388" y="4041775"/>
          <p14:tracePt t="38796" x="8380413" y="2740025"/>
          <p14:tracePt t="38796" x="7780338" y="2516188"/>
          <p14:tracePt t="38796" x="7280275" y="2278063"/>
          <p14:tracePt t="38796" x="6667500" y="1978025"/>
          <p14:tracePt t="38796" x="6116638" y="1589088"/>
          <p14:tracePt t="38796" x="5516563" y="1150938"/>
          <p14:tracePt t="38796" x="5129213" y="876300"/>
          <p14:tracePt t="38796" x="4652963" y="563563"/>
          <p14:tracePt t="38796" x="4352925" y="400050"/>
          <p14:tracePt t="38796" x="3952875" y="225425"/>
          <p14:tracePt t="38796" x="3678238" y="100013"/>
          <p14:tracePt t="38796" x="3465513" y="12700"/>
          <p14:tracePt t="38796" x="2289175" y="12700"/>
          <p14:tracePt t="38796" x="2214563" y="12700"/>
          <p14:tracePt t="38796" x="2089150" y="12700"/>
          <p14:tracePt t="38796" x="1914525" y="12700"/>
          <p14:tracePt t="38796" x="1801813" y="12700"/>
          <p14:tracePt t="38796" x="1676400" y="12700"/>
          <p14:tracePt t="38796" x="1589088" y="12700"/>
          <p14:tracePt t="38796" x="1538288" y="12700"/>
          <p14:tracePt t="38796" x="1489075" y="12700"/>
          <p14:tracePt t="38796" x="1450975" y="12700"/>
          <p14:tracePt t="38796" x="1438275" y="12700"/>
          <p14:tracePt t="38796" x="1425575" y="12700"/>
          <p14:tracePt t="38796" x="1412875" y="12700"/>
          <p14:tracePt t="38796" x="1401763" y="12700"/>
          <p14:tracePt t="38796" x="1389063" y="12700"/>
          <p14:tracePt t="38796" x="1363663" y="12700"/>
          <p14:tracePt t="38796" x="1325563" y="12700"/>
          <p14:tracePt t="38796" x="1300163" y="12700"/>
          <p14:tracePt t="38796" x="1276350" y="12700"/>
          <p14:tracePt t="38796" x="1250950" y="12700"/>
          <p14:tracePt t="38796" x="1238250" y="12700"/>
          <p14:tracePt t="38796" x="1225550" y="25400"/>
          <p14:tracePt t="38796" x="1225550" y="38100"/>
          <p14:tracePt t="38796" x="1238250" y="38100"/>
          <p14:tracePt t="38796" x="1250950" y="50800"/>
          <p14:tracePt t="38796" x="1225550" y="50800"/>
          <p14:tracePt t="38796" x="1225550" y="61913"/>
          <p14:tracePt t="38796" x="1200150" y="61913"/>
          <p14:tracePt t="38796" x="1163638" y="61913"/>
          <p14:tracePt t="38796" x="1163638" y="74613"/>
          <p14:tracePt t="38796" x="1150938" y="74613"/>
          <p14:tracePt t="38796" x="1112838" y="74613"/>
          <p14:tracePt t="38796" x="1076325" y="74613"/>
          <p14:tracePt t="38796" x="1025525" y="74613"/>
          <p14:tracePt t="38796" x="987425" y="74613"/>
          <p14:tracePt t="38796" x="912813" y="74613"/>
          <p14:tracePt t="38796" x="838200" y="74613"/>
          <p14:tracePt t="38796" x="725488" y="61913"/>
          <p14:tracePt t="38796" x="625475" y="38100"/>
          <p14:tracePt t="38796" x="487363" y="12700"/>
          <p14:tracePt t="39086" x="838200" y="50800"/>
          <p14:tracePt t="39102" x="925513" y="74613"/>
          <p14:tracePt t="39103" x="976313" y="112713"/>
          <p14:tracePt t="39119" x="1063625" y="138113"/>
          <p14:tracePt t="39119" x="1225550" y="174625"/>
          <p14:tracePt t="39136" x="1338263" y="200025"/>
          <p14:tracePt t="39137" x="1463675" y="238125"/>
          <p14:tracePt t="39153" x="1612900" y="300038"/>
          <p14:tracePt t="39153" x="1763713" y="363538"/>
          <p14:tracePt t="39169" x="1901825" y="400050"/>
          <p14:tracePt t="39170" x="2101850" y="463550"/>
          <p14:tracePt t="39172" x="2276475" y="550863"/>
          <p14:tracePt t="39186" x="2563813" y="676275"/>
          <p14:tracePt t="39188" x="2927350" y="825500"/>
          <p14:tracePt t="39202" x="3289300" y="976313"/>
          <p14:tracePt t="39204" x="3790950" y="1189038"/>
          <p14:tracePt t="39214" x="4416425" y="1439863"/>
          <p14:tracePt t="39231" x="5016500" y="1614488"/>
          <p14:tracePt t="39232" x="5803900" y="1852613"/>
          <p14:tracePt t="39248" x="6480175" y="2101850"/>
          <p14:tracePt t="39248" x="7267575" y="2339975"/>
          <p14:tracePt t="39264" x="8143875" y="2640013"/>
          <p14:tracePt t="39265" x="9105900" y="292893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135BB2BE-4647-4AE9-A3EF-F9DBFF674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52601" y="304800"/>
            <a:ext cx="8534401" cy="609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4860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54"/>
    </mc:Choice>
    <mc:Fallback xmlns="">
      <p:transition spd="slow" advTm="79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74" x="8969375" y="3078163"/>
          <p14:tracePt t="2975" x="8869363" y="3078163"/>
          <p14:tracePt t="2980" x="8718550" y="3054350"/>
          <p14:tracePt t="2990" x="8580438" y="3003550"/>
          <p14:tracePt t="2996" x="8443913" y="2990850"/>
          <p14:tracePt t="3006" x="8305800" y="2990850"/>
          <p14:tracePt t="3011" x="8193088" y="2990850"/>
          <p14:tracePt t="3023" x="8093075" y="2990850"/>
          <p14:tracePt t="3027" x="8005763" y="2990850"/>
          <p14:tracePt t="3039" x="7931150" y="2990850"/>
          <p14:tracePt t="3043" x="7843838" y="2990850"/>
          <p14:tracePt t="3056" x="7742238" y="2990850"/>
          <p14:tracePt t="3059" x="7654925" y="2990850"/>
          <p14:tracePt t="3073" x="7567613" y="2990850"/>
          <p14:tracePt t="3076" x="7518400" y="2990850"/>
          <p14:tracePt t="3091" x="7467600" y="2990850"/>
          <p14:tracePt t="3094" x="7418388" y="2990850"/>
          <p14:tracePt t="3110" x="7354888" y="2990850"/>
          <p14:tracePt t="3112" x="7305675" y="2990850"/>
          <p14:tracePt t="3122" x="7242175" y="2990850"/>
          <p14:tracePt t="3123" x="7167563" y="2990850"/>
          <p14:tracePt t="3139" x="7105650" y="2990850"/>
          <p14:tracePt t="3139" x="7042150" y="2990850"/>
          <p14:tracePt t="3155" x="6992938" y="2990850"/>
          <p14:tracePt t="3157" x="6942138" y="2990850"/>
          <p14:tracePt t="3172" x="6892925" y="2990850"/>
          <p14:tracePt t="3172" x="6854825" y="2990850"/>
          <p14:tracePt t="3188" x="6805613" y="2990850"/>
          <p14:tracePt t="3189" x="6754813" y="2990850"/>
          <p14:tracePt t="3205" x="6667500" y="2990850"/>
          <p14:tracePt t="3206" x="6654800" y="2990850"/>
          <p14:tracePt t="3222" x="6604000" y="2990850"/>
          <p14:tracePt t="3222" x="6580188" y="2990850"/>
          <p14:tracePt t="3238" x="6529388" y="2990850"/>
          <p14:tracePt t="3239" x="6467475" y="2990850"/>
          <p14:tracePt t="3242" x="6442075" y="2990850"/>
          <p14:tracePt t="3255" x="6391275" y="2990850"/>
          <p14:tracePt t="3258" x="6316663" y="2978150"/>
          <p14:tracePt t="3272" x="6267450" y="2965450"/>
          <p14:tracePt t="3275" x="6180138" y="2952750"/>
          <p14:tracePt t="3288" x="6142038" y="2941638"/>
          <p14:tracePt t="3290" x="6078538" y="2928938"/>
          <p14:tracePt t="3305" x="6054725" y="2903538"/>
          <p14:tracePt t="3307" x="6003925" y="2903538"/>
          <p14:tracePt t="3322" x="5967413" y="2890838"/>
          <p14:tracePt t="3323" x="5954713" y="2890838"/>
          <p14:tracePt t="3338" x="5929313" y="2878138"/>
          <p14:tracePt t="3339" x="5903913" y="2865438"/>
          <p14:tracePt t="3355" x="5891213" y="2865438"/>
          <p14:tracePt t="3372" x="5891213" y="2852738"/>
          <p14:tracePt t="3372" x="5878513" y="2852738"/>
          <p14:tracePt t="3388" x="5854700" y="2852738"/>
          <p14:tracePt t="3389" x="5842000" y="2840038"/>
          <p14:tracePt t="3419" x="5829300" y="2840038"/>
          <p14:tracePt t="3451" x="5791200" y="2816225"/>
          <p14:tracePt t="3547" x="5767388" y="2816225"/>
          <p14:tracePt t="3563" x="5754688" y="2816225"/>
          <p14:tracePt t="3572" x="5741988" y="2816225"/>
          <p14:tracePt t="3589" x="5716588" y="2816225"/>
          <p14:tracePt t="3589" x="5678488" y="2816225"/>
          <p14:tracePt t="3605" x="5654675" y="2816225"/>
          <p14:tracePt t="3606" x="5603875" y="2803525"/>
          <p14:tracePt t="3622" x="5554663" y="2803525"/>
          <p14:tracePt t="3623" x="5529263" y="2790825"/>
          <p14:tracePt t="3627" x="5516563" y="2790825"/>
          <p14:tracePt t="3639" x="5491163" y="2778125"/>
          <p14:tracePt t="3642" x="5465763" y="2765425"/>
          <p14:tracePt t="3655" x="5429250" y="2765425"/>
          <p14:tracePt t="3658" x="5391150" y="2752725"/>
          <p14:tracePt t="3672" x="5341938" y="2740025"/>
          <p14:tracePt t="3674" x="5303838" y="2728913"/>
          <p14:tracePt t="3689" x="5265738" y="2728913"/>
          <p14:tracePt t="3691" x="5229225" y="2716213"/>
          <p14:tracePt t="3705" x="5203825" y="2716213"/>
          <p14:tracePt t="3706" x="5165725" y="2703513"/>
          <p14:tracePt t="3722" x="5116513" y="2665413"/>
          <p14:tracePt t="3722" x="5091113" y="2652713"/>
          <p14:tracePt t="3738" x="5040313" y="2652713"/>
          <p14:tracePt t="3739" x="4991100" y="2652713"/>
          <p14:tracePt t="3755" x="4953000" y="2627313"/>
          <p14:tracePt t="3756" x="4865688" y="2627313"/>
          <p14:tracePt t="3772" x="4803775" y="2627313"/>
          <p14:tracePt t="3773" x="4727575" y="2627313"/>
          <p14:tracePt t="3789" x="4665663" y="2627313"/>
          <p14:tracePt t="3789" x="4552950" y="2627313"/>
          <p14:tracePt t="3805" x="4491038" y="2627313"/>
          <p14:tracePt t="3806" x="4416425" y="2627313"/>
          <p14:tracePt t="3822" x="4327525" y="2616200"/>
          <p14:tracePt t="3823" x="4240213" y="2603500"/>
          <p14:tracePt t="3827" x="4165600" y="2578100"/>
          <p14:tracePt t="3839" x="4114800" y="2552700"/>
          <p14:tracePt t="3843" x="4052888" y="2552700"/>
          <p14:tracePt t="3855" x="3990975" y="2540000"/>
          <p14:tracePt t="3858" x="3952875" y="2540000"/>
          <p14:tracePt t="3872" x="3902075" y="2540000"/>
          <p14:tracePt t="3874" x="3840163" y="2527300"/>
          <p14:tracePt t="3889" x="3802063" y="2503488"/>
          <p14:tracePt t="3891" x="3752850" y="2503488"/>
          <p14:tracePt t="3905" x="3689350" y="2503488"/>
          <p14:tracePt t="3907" x="3652838" y="2503488"/>
          <p14:tracePt t="3922" x="3614738" y="2503488"/>
          <p14:tracePt t="3924" x="3565525" y="2503488"/>
          <p14:tracePt t="3938" x="3540125" y="2503488"/>
          <p14:tracePt t="3939" x="3502025" y="2503488"/>
          <p14:tracePt t="3955" x="3465513" y="2503488"/>
          <p14:tracePt t="3956" x="3427413" y="2503488"/>
          <p14:tracePt t="3972" x="3402013" y="2503488"/>
          <p14:tracePt t="3972" x="3352800" y="2503488"/>
          <p14:tracePt t="3989" x="3327400" y="2503488"/>
          <p14:tracePt t="3989" x="3314700" y="2503488"/>
          <p14:tracePt t="4005" x="3289300" y="2503488"/>
          <p14:tracePt t="4006" x="3252788" y="2503488"/>
          <p14:tracePt t="4022" x="3214688" y="2503488"/>
          <p14:tracePt t="4023" x="3189288" y="2503488"/>
          <p14:tracePt t="4027" x="3165475" y="2503488"/>
          <p14:tracePt t="4039" x="3140075" y="2503488"/>
          <p14:tracePt t="4042" x="3127375" y="2503488"/>
          <p14:tracePt t="4055" x="3089275" y="2503488"/>
          <p14:tracePt t="4072" x="3076575" y="2503488"/>
          <p14:tracePt t="4072" x="3052763" y="2503488"/>
          <p14:tracePt t="4075" x="3040063" y="2503488"/>
          <p14:tracePt t="4091" x="3014663" y="2503488"/>
          <p14:tracePt t="4122" x="3001963" y="2503488"/>
          <p14:tracePt t="4139" x="2963863" y="2503488"/>
          <p14:tracePt t="4139" x="2927350" y="2503488"/>
          <p14:tracePt t="4156" x="2889250" y="2503488"/>
          <p14:tracePt t="4156" x="2863850" y="2503488"/>
          <p14:tracePt t="4172" x="2814638" y="2503488"/>
          <p14:tracePt t="4173" x="2801938" y="2503488"/>
          <p14:tracePt t="4189" x="2789238" y="2503488"/>
          <p14:tracePt t="4189" x="2776538" y="2503488"/>
          <p14:tracePt t="4267" x="2763838" y="2516188"/>
          <p14:tracePt t="4291" x="2776538" y="2516188"/>
          <p14:tracePt t="4305" x="2814638" y="2552700"/>
          <p14:tracePt t="4308" x="2827338" y="2552700"/>
          <p14:tracePt t="4322" x="2876550" y="2565400"/>
          <p14:tracePt t="4324" x="2914650" y="2565400"/>
          <p14:tracePt t="4339" x="2976563" y="2590800"/>
          <p14:tracePt t="4339" x="3027363" y="2616200"/>
          <p14:tracePt t="4355" x="3089275" y="2616200"/>
          <p14:tracePt t="4357" x="3152775" y="2627313"/>
          <p14:tracePt t="4372" x="3201988" y="2652713"/>
          <p14:tracePt t="4372" x="3240088" y="2652713"/>
          <p14:tracePt t="4389" x="3252788" y="2652713"/>
          <p14:tracePt t="4390" x="3289300" y="2665413"/>
          <p14:tracePt t="4405" x="3314700" y="2678113"/>
          <p14:tracePt t="4422" x="3352800" y="2703513"/>
          <p14:tracePt t="4438" x="3365500" y="2703513"/>
          <p14:tracePt t="4440" x="3376613" y="2716213"/>
          <p14:tracePt t="4455" x="3389313" y="2716213"/>
          <p14:tracePt t="4458" x="3402013" y="2728913"/>
          <p14:tracePt t="4472" x="3427413" y="2752725"/>
          <p14:tracePt t="4489" x="3440113" y="2752725"/>
          <p14:tracePt t="4522" x="3452813" y="2752725"/>
          <p14:tracePt t="4522" x="3465513" y="2752725"/>
          <p14:tracePt t="4539" x="3478213" y="2765425"/>
          <p14:tracePt t="4555" x="3489325" y="2778125"/>
          <p14:tracePt t="4572" x="3502025" y="2778125"/>
          <p14:tracePt t="4572" x="3502025" y="2790825"/>
          <p14:tracePt t="4589" x="3514725" y="2790825"/>
          <p14:tracePt t="4589" x="3540125" y="2803525"/>
          <p14:tracePt t="4605" x="3540125" y="2816225"/>
          <p14:tracePt t="4606" x="3552825" y="2816225"/>
          <p14:tracePt t="4622" x="3565525" y="2828925"/>
          <p14:tracePt t="4638" x="3578225" y="2828925"/>
          <p14:tracePt t="4642" x="3589338" y="2828925"/>
          <p14:tracePt t="4655" x="3602038" y="2840038"/>
          <p14:tracePt t="4763" x="3602038" y="2852738"/>
          <p14:tracePt t="4795" x="3602038" y="2865438"/>
          <p14:tracePt t="4819" x="3602038" y="2878138"/>
          <p14:tracePt t="4843" x="3578225" y="2890838"/>
          <p14:tracePt t="4855" x="3578225" y="2903538"/>
          <p14:tracePt t="4858" x="3565525" y="2903538"/>
          <p14:tracePt t="4874" x="3552825" y="2903538"/>
          <p14:tracePt t="4907" x="3540125" y="2903538"/>
          <p14:tracePt t="4922" x="3527425" y="2903538"/>
          <p14:tracePt t="4923" x="3514725" y="2916238"/>
          <p14:tracePt t="4947" x="3478213" y="2916238"/>
          <p14:tracePt t="4963" x="3465513" y="2928938"/>
          <p14:tracePt t="5003" x="3440113" y="2928938"/>
          <p14:tracePt t="5022" x="3427413" y="2928938"/>
          <p14:tracePt t="5026" x="3414713" y="2928938"/>
          <p14:tracePt t="5042" x="3402013" y="2928938"/>
          <p14:tracePt t="5091" x="3389313" y="2928938"/>
          <p14:tracePt t="5105" x="3376613" y="2941638"/>
          <p14:tracePt t="5122" x="3365500" y="2941638"/>
          <p14:tracePt t="5123" x="3352800" y="2941638"/>
          <p14:tracePt t="5139" x="3340100" y="2941638"/>
          <p14:tracePt t="5155" x="3327400" y="2941638"/>
          <p14:tracePt t="5156" x="3314700" y="2941638"/>
          <p14:tracePt t="5186" x="3302000" y="2941638"/>
          <p14:tracePt t="5205" x="3289300" y="2941638"/>
          <p14:tracePt t="5206" x="3276600" y="2941638"/>
          <p14:tracePt t="5938" x="3265488" y="2952750"/>
          <p14:tracePt t="7243" x="3276600" y="2952750"/>
          <p14:tracePt t="7274" x="3289300" y="2952750"/>
          <p14:tracePt t="7306" x="3302000" y="2952750"/>
          <p14:tracePt t="7475" x="3314700" y="2952750"/>
          <p14:tracePt t="7667" x="3327400" y="2952750"/>
          <p14:tracePt t="7688" x="3327400" y="2941638"/>
          <p14:tracePt t="7715" x="3340100" y="2941638"/>
          <p14:tracePt t="7754" x="3352800" y="2928938"/>
          <p14:tracePt t="8051" x="3365500" y="2928938"/>
          <p14:tracePt t="8072" x="3389313" y="2941638"/>
          <p14:tracePt t="8072" x="3402013" y="2965450"/>
          <p14:tracePt t="32666" x="3414713" y="2965450"/>
          <p14:tracePt t="32690" x="3427413" y="2952750"/>
          <p14:tracePt t="32706" x="3427413" y="2941638"/>
          <p14:tracePt t="32730" x="3427413" y="2916238"/>
          <p14:tracePt t="32738" x="3440113" y="2916238"/>
          <p14:tracePt t="32754" x="3440113" y="2903538"/>
          <p14:tracePt t="32778" x="3440113" y="2878138"/>
          <p14:tracePt t="32794" x="3440113" y="2865438"/>
          <p14:tracePt t="32810" x="3440113" y="2840038"/>
          <p14:tracePt t="32820" x="3427413" y="2816225"/>
          <p14:tracePt t="32837" x="3414713" y="2778125"/>
          <p14:tracePt t="32843" x="3414713" y="2765425"/>
          <p14:tracePt t="32853" x="3389313" y="2728913"/>
          <p14:tracePt t="32859" x="3376613" y="2728913"/>
          <p14:tracePt t="32874" x="3365500" y="2690813"/>
          <p14:tracePt t="32887" x="3340100" y="2665413"/>
          <p14:tracePt t="32903" x="3327400" y="2652713"/>
          <p14:tracePt t="32906" x="3314700" y="2627313"/>
          <p14:tracePt t="32922" x="3276600" y="2590800"/>
          <p14:tracePt t="32939" x="3252788" y="2565400"/>
          <p14:tracePt t="32953" x="3240088" y="2552700"/>
          <p14:tracePt t="32970" x="3227388" y="2540000"/>
          <p14:tracePt t="32971" x="3201988" y="2527300"/>
          <p14:tracePt t="32987" x="3176588" y="2516188"/>
          <p14:tracePt t="33003" x="3165475" y="2516188"/>
          <p14:tracePt t="33004" x="3152775" y="2503488"/>
          <p14:tracePt t="33020" x="3140075" y="2503488"/>
          <p14:tracePt t="33037" x="3127375" y="2503488"/>
          <p14:tracePt t="33426" x="3152775" y="2503488"/>
          <p14:tracePt t="33442" x="3165475" y="2503488"/>
          <p14:tracePt t="33453" x="3176588" y="2503488"/>
          <p14:tracePt t="33459" x="3201988" y="2503488"/>
          <p14:tracePt t="33470" x="3214688" y="2503488"/>
          <p14:tracePt t="33487" x="3227388" y="2503488"/>
          <p14:tracePt t="33490" x="3240088" y="2503488"/>
          <p14:tracePt t="33506" x="3265488" y="2503488"/>
          <p14:tracePt t="33522" x="3276600" y="2503488"/>
          <p14:tracePt t="33650" x="3289300" y="2503488"/>
          <p14:tracePt t="33706" x="3302000" y="2516188"/>
          <p14:tracePt t="33778" x="3302000" y="2527300"/>
          <p14:tracePt t="33794" x="3302000" y="2540000"/>
          <p14:tracePt t="33818" x="3302000" y="2552700"/>
          <p14:tracePt t="33842" x="3302000" y="2565400"/>
          <p14:tracePt t="33866" x="3302000" y="2578100"/>
          <p14:tracePt t="33922" x="3302000" y="2590800"/>
          <p14:tracePt t="33938" x="3289300" y="2603500"/>
          <p14:tracePt t="33962" x="3276600" y="2603500"/>
          <p14:tracePt t="33978" x="3265488" y="2616200"/>
          <p14:tracePt t="34042" x="3265488" y="2627313"/>
          <p14:tracePt t="34058" x="3252788" y="2640013"/>
          <p14:tracePt t="34114" x="3240088" y="2652713"/>
          <p14:tracePt t="34137" x="3227388" y="2665413"/>
          <p14:tracePt t="34170" x="3227388" y="2678113"/>
          <p14:tracePt t="34187" x="3227388" y="2703513"/>
          <p14:tracePt t="34218" x="3201988" y="2728913"/>
          <p14:tracePt t="34242" x="3201988" y="2752725"/>
          <p14:tracePt t="34266" x="3189288" y="2765425"/>
          <p14:tracePt t="34287" x="3189288" y="2778125"/>
          <p14:tracePt t="34287" x="3176588" y="2790825"/>
          <p14:tracePt t="34290" x="3165475" y="2803525"/>
          <p14:tracePt t="34320" x="3152775" y="2816225"/>
          <p14:tracePt t="34338" x="3152775" y="2828925"/>
          <p14:tracePt t="34370" x="3127375" y="2840038"/>
          <p14:tracePt t="34394" x="3127375" y="2852738"/>
          <p14:tracePt t="34434" x="3127375" y="2865438"/>
          <p14:tracePt t="35202" x="3114675" y="2865438"/>
          <p14:tracePt t="35418" x="3101975" y="2865438"/>
          <p14:tracePt t="35437" x="3089275" y="2865438"/>
          <p14:tracePt t="35466" x="3076575" y="2865438"/>
          <p14:tracePt t="35487" x="3065463" y="2878138"/>
          <p14:tracePt t="35503" x="3065463" y="2890838"/>
          <p14:tracePt t="35506" x="3065463" y="2903538"/>
          <p14:tracePt t="35537" x="3065463" y="2916238"/>
          <p14:tracePt t="35539" x="3052763" y="2928938"/>
          <p14:tracePt t="35553" x="3052763" y="2941638"/>
          <p14:tracePt t="35714" x="3052763" y="2965450"/>
          <p14:tracePt t="35770" x="3052763" y="2978150"/>
          <p14:tracePt t="35842" x="3065463" y="2990850"/>
          <p14:tracePt t="35866" x="3076575" y="3003550"/>
          <p14:tracePt t="35886" x="3076575" y="3016250"/>
          <p14:tracePt t="35887" x="3089275" y="3016250"/>
          <p14:tracePt t="35903" x="3114675" y="3028950"/>
          <p14:tracePt t="35920" x="3127375" y="3041650"/>
          <p14:tracePt t="35938" x="3140075" y="3054350"/>
          <p14:tracePt t="35970" x="3152775" y="3054350"/>
          <p14:tracePt t="35994" x="3165475" y="3065463"/>
          <p14:tracePt t="36018" x="3176588" y="3065463"/>
          <p14:tracePt t="36050" x="3189288" y="3065463"/>
          <p14:tracePt t="36070" x="3201988" y="3065463"/>
          <p14:tracePt t="36091" x="3214688" y="3065463"/>
          <p14:tracePt t="36103" x="3227388" y="3065463"/>
          <p14:tracePt t="36122" x="3240088" y="3065463"/>
          <p14:tracePt t="36146" x="3252788" y="3065463"/>
          <p14:tracePt t="36154" x="3276600" y="3065463"/>
          <p14:tracePt t="36170" x="3314700" y="3065463"/>
          <p14:tracePt t="36171" x="3365500" y="3090863"/>
          <p14:tracePt t="36186" x="3389313" y="3090863"/>
          <p14:tracePt t="36187" x="3452813" y="3103563"/>
          <p14:tracePt t="36203" x="3489325" y="3103563"/>
          <p14:tracePt t="36204" x="3540125" y="3116263"/>
          <p14:tracePt t="36220" x="3578225" y="3116263"/>
          <p14:tracePt t="36237" x="3602038" y="3116263"/>
          <p14:tracePt t="36237" x="3678238" y="3128963"/>
          <p14:tracePt t="36242" x="3752850" y="3154363"/>
          <p14:tracePt t="36253" x="3852863" y="3154363"/>
          <p14:tracePt t="36259" x="3940175" y="3154363"/>
          <p14:tracePt t="36270" x="4052888" y="3178175"/>
          <p14:tracePt t="36274" x="4178300" y="3178175"/>
          <p14:tracePt t="36286" x="4303713" y="3190875"/>
          <p14:tracePt t="36290" x="4391025" y="3216275"/>
          <p14:tracePt t="36303" x="4516438" y="3241675"/>
          <p14:tracePt t="36306" x="4565650" y="3241675"/>
          <p14:tracePt t="36320" x="4591050" y="3241675"/>
          <p14:tracePt t="36322" x="4627563" y="3241675"/>
          <p14:tracePt t="36336" x="4665663" y="3241675"/>
          <p14:tracePt t="36339" x="4678363" y="3241675"/>
          <p14:tracePt t="36353" x="4740275" y="3241675"/>
          <p14:tracePt t="36354" x="4752975" y="3241675"/>
          <p14:tracePt t="36370" x="4765675" y="3241675"/>
          <p14:tracePt t="36371" x="4791075" y="3241675"/>
          <p14:tracePt t="36386" x="4803775" y="3241675"/>
          <p14:tracePt t="36426" x="4816475" y="3241675"/>
          <p14:tracePt t="36602" x="4803775" y="3241675"/>
          <p14:tracePt t="36620" x="4778375" y="3241675"/>
          <p14:tracePt t="36620" x="4740275" y="3216275"/>
          <p14:tracePt t="36636" x="4691063" y="3203575"/>
          <p14:tracePt t="36637" x="4652963" y="3178175"/>
          <p14:tracePt t="36642" x="4616450" y="3165475"/>
          <p14:tracePt t="36653" x="4540250" y="3165475"/>
          <p14:tracePt t="36659" x="4503738" y="3154363"/>
          <p14:tracePt t="36670" x="4427538" y="3116263"/>
          <p14:tracePt t="36674" x="4378325" y="3116263"/>
          <p14:tracePt t="36686" x="4314825" y="3103563"/>
          <p14:tracePt t="36690" x="4265613" y="3090863"/>
          <p14:tracePt t="36703" x="4227513" y="3078163"/>
          <p14:tracePt t="36706" x="4203700" y="3078163"/>
          <p14:tracePt t="36720" x="4127500" y="3078163"/>
          <p14:tracePt t="36723" x="4103688" y="3078163"/>
          <p14:tracePt t="36736" x="4078288" y="3078163"/>
          <p14:tracePt t="36739" x="4040188" y="3078163"/>
          <p14:tracePt t="36753" x="4014788" y="3078163"/>
          <p14:tracePt t="36754" x="3990975" y="3078163"/>
          <p14:tracePt t="36770" x="3965575" y="3065463"/>
          <p14:tracePt t="36786" x="3952875" y="3065463"/>
          <p14:tracePt t="36787" x="3902075" y="3065463"/>
          <p14:tracePt t="36803" x="3890963" y="3065463"/>
          <p14:tracePt t="36804" x="3852863" y="3065463"/>
          <p14:tracePt t="36820" x="3814763" y="3065463"/>
          <p14:tracePt t="36822" x="3790950" y="3065463"/>
          <p14:tracePt t="36836" x="3752850" y="3065463"/>
          <p14:tracePt t="36839" x="3714750" y="3065463"/>
          <p14:tracePt t="36842" x="3665538" y="3065463"/>
          <p14:tracePt t="36853" x="3652838" y="3065463"/>
          <p14:tracePt t="36858" x="3602038" y="3078163"/>
          <p14:tracePt t="36870" x="3578225" y="3078163"/>
          <p14:tracePt t="36874" x="3552825" y="3090863"/>
          <p14:tracePt t="36886" x="3514725" y="3103563"/>
          <p14:tracePt t="36890" x="3502025" y="3116263"/>
          <p14:tracePt t="36906" x="3465513" y="3128963"/>
          <p14:tracePt t="36936" x="3452813" y="3141663"/>
          <p14:tracePt t="36954" x="3440113" y="3141663"/>
          <p14:tracePt t="36978" x="3427413" y="3141663"/>
          <p14:tracePt t="37034" x="3414713" y="3154363"/>
          <p14:tracePt t="37053" x="3402013" y="3154363"/>
          <p14:tracePt t="37059" x="3389313" y="3154363"/>
          <p14:tracePt t="37074" x="3376613" y="3165475"/>
          <p14:tracePt t="37091" x="3365500" y="3178175"/>
          <p14:tracePt t="37091" x="3352800" y="3178175"/>
          <p14:tracePt t="37098" x="3340100" y="3190875"/>
          <p14:tracePt t="37106" x="3327400" y="3190875"/>
          <p14:tracePt t="37122" x="3302000" y="3216275"/>
          <p14:tracePt t="37153" x="3289300" y="3228975"/>
          <p14:tracePt t="37154" x="3289300" y="3241675"/>
          <p14:tracePt t="37170" x="3276600" y="3241675"/>
          <p14:tracePt t="37186" x="3276600" y="3254375"/>
          <p14:tracePt t="37203" x="3265488" y="3254375"/>
          <p14:tracePt t="37220" x="3252788" y="3267075"/>
          <p14:tracePt t="37258" x="3240088" y="3267075"/>
          <p14:tracePt t="37306" x="3227388" y="3267075"/>
          <p14:tracePt t="37320" x="3214688" y="3278188"/>
          <p14:tracePt t="37338" x="3201988" y="3278188"/>
          <p14:tracePt t="37394" x="3189288" y="3278188"/>
          <p14:tracePt t="37874" x="3176588" y="3278188"/>
          <p14:tracePt t="37886" x="3140075" y="3254375"/>
          <p14:tracePt t="37890" x="3127375" y="3254375"/>
          <p14:tracePt t="37903" x="3127375" y="3241675"/>
          <p14:tracePt t="37920" x="3101975" y="3216275"/>
          <p14:tracePt t="37936" x="3076575" y="3190875"/>
          <p14:tracePt t="37939" x="3065463" y="3178175"/>
          <p14:tracePt t="37953" x="3065463" y="3165475"/>
          <p14:tracePt t="37956" x="3040063" y="3154363"/>
          <p14:tracePt t="37970" x="3027363" y="3141663"/>
          <p14:tracePt t="37986" x="3014663" y="3128963"/>
          <p14:tracePt t="37987" x="3001963" y="3128963"/>
          <p14:tracePt t="38003" x="2989263" y="3103563"/>
          <p14:tracePt t="38020" x="2976563" y="3103563"/>
          <p14:tracePt t="38020" x="2976563" y="3090863"/>
          <p14:tracePt t="38053" x="2963863" y="3090863"/>
          <p14:tracePt t="38070" x="2952750" y="3078163"/>
          <p14:tracePt t="38098" x="2940050" y="3078163"/>
          <p14:tracePt t="38120" x="2927350" y="3054350"/>
          <p14:tracePt t="38122" x="2914650" y="3041650"/>
          <p14:tracePt t="38138" x="2901950" y="3028950"/>
          <p14:tracePt t="38155" x="2889250" y="3028950"/>
          <p14:tracePt t="38186" x="2876550" y="3016250"/>
          <p14:tracePt t="38203" x="2876550" y="3003550"/>
          <p14:tracePt t="38204" x="2863850" y="3003550"/>
          <p14:tracePt t="38220" x="2852738" y="2978150"/>
          <p14:tracePt t="38220" x="2840038" y="2978150"/>
          <p14:tracePt t="38236" x="2840038" y="2965450"/>
          <p14:tracePt t="38242" x="2840038" y="2952750"/>
          <p14:tracePt t="38253" x="2840038" y="2941638"/>
          <p14:tracePt t="38270" x="2840038" y="2916238"/>
          <p14:tracePt t="38274" x="2827338" y="2903538"/>
          <p14:tracePt t="38290" x="2827338" y="2878138"/>
          <p14:tracePt t="38303" x="2827338" y="2865438"/>
          <p14:tracePt t="38306" x="2827338" y="2852738"/>
          <p14:tracePt t="38320" x="2827338" y="2840038"/>
          <p14:tracePt t="38322" x="2827338" y="2828925"/>
          <p14:tracePt t="38336" x="2827338" y="2803525"/>
          <p14:tracePt t="38353" x="2827338" y="2778125"/>
          <p14:tracePt t="38356" x="2827338" y="2752725"/>
          <p14:tracePt t="38370" x="2827338" y="2740025"/>
          <p14:tracePt t="38371" x="2827338" y="2716213"/>
          <p14:tracePt t="38386" x="2827338" y="2703513"/>
          <p14:tracePt t="38389" x="2827338" y="2678113"/>
          <p14:tracePt t="38403" x="2827338" y="2665413"/>
          <p14:tracePt t="38420" x="2827338" y="2652713"/>
          <p14:tracePt t="38436" x="2827338" y="2640013"/>
          <p14:tracePt t="38570" x="2827338" y="2616200"/>
          <p14:tracePt t="38682" x="2840038" y="2616200"/>
          <p14:tracePt t="38850" x="2840038" y="2603500"/>
          <p14:tracePt t="38874" x="2852738" y="2590800"/>
          <p14:tracePt t="38914" x="2863850" y="2590800"/>
          <p14:tracePt t="38936" x="2876550" y="2590800"/>
          <p14:tracePt t="38954" x="2889250" y="2590800"/>
          <p14:tracePt t="38994" x="2889250" y="2578100"/>
          <p14:tracePt t="39003" x="2901950" y="2578100"/>
          <p14:tracePt t="39026" x="2914650" y="2578100"/>
          <p14:tracePt t="39042" x="2927350" y="2578100"/>
          <p14:tracePt t="39058" x="2940050" y="2578100"/>
          <p14:tracePt t="39122" x="2952750" y="2578100"/>
          <p14:tracePt t="39186" x="2963863" y="2578100"/>
          <p14:tracePt t="39234" x="2976563" y="2590800"/>
          <p14:tracePt t="39274" x="2989263" y="2603500"/>
          <p14:tracePt t="39298" x="3001963" y="2603500"/>
          <p14:tracePt t="39320" x="3001963" y="2616200"/>
          <p14:tracePt t="39338" x="3014663" y="2627313"/>
          <p14:tracePt t="39442" x="3014663" y="2640013"/>
          <p14:tracePt t="39474" x="3014663" y="2652713"/>
          <p14:tracePt t="39498" x="3027363" y="2665413"/>
          <p14:tracePt t="39618" x="3040063" y="2665413"/>
          <p14:tracePt t="39636" x="3040063" y="2678113"/>
          <p14:tracePt t="39653" x="3052763" y="2678113"/>
          <p14:tracePt t="39659" x="3065463" y="2678113"/>
          <p14:tracePt t="39690" x="3076575" y="2678113"/>
          <p14:tracePt t="39703" x="3089275" y="2678113"/>
          <p14:tracePt t="39720" x="3101975" y="2678113"/>
          <p14:tracePt t="39736" x="3127375" y="2678113"/>
          <p14:tracePt t="39753" x="3140075" y="2678113"/>
          <p14:tracePt t="39794" x="3165475" y="2678113"/>
          <p14:tracePt t="39818" x="3165475" y="2690813"/>
          <p14:tracePt t="40194" x="3165475" y="2703513"/>
          <p14:tracePt t="41298" x="3165475" y="2716213"/>
          <p14:tracePt t="41346" x="3152775" y="2716213"/>
          <p14:tracePt t="41354" x="3140075" y="2716213"/>
          <p14:tracePt t="41370" x="3114675" y="2716213"/>
          <p14:tracePt t="41386" x="3101975" y="2716213"/>
          <p14:tracePt t="41403" x="3089275" y="2716213"/>
          <p14:tracePt t="41403" x="3076575" y="2716213"/>
          <p14:tracePt t="41419" x="3065463" y="2716213"/>
          <p14:tracePt t="41436" x="3052763" y="2716213"/>
          <p14:tracePt t="41437" x="3040063" y="2716213"/>
          <p14:tracePt t="41453" x="3014663" y="2716213"/>
          <p14:tracePt t="41474" x="2989263" y="2716213"/>
          <p14:tracePt t="41486" x="2976563" y="2716213"/>
          <p14:tracePt t="41490" x="2952750" y="2716213"/>
          <p14:tracePt t="41503" x="2940050" y="2716213"/>
          <p14:tracePt t="41506" x="2927350" y="2716213"/>
          <p14:tracePt t="41519" x="2914650" y="2716213"/>
          <p14:tracePt t="41522" x="2889250" y="2716213"/>
          <p14:tracePt t="41536" x="2876550" y="2703513"/>
          <p14:tracePt t="41538" x="2863850" y="2703513"/>
          <p14:tracePt t="41553" x="2852738" y="2703513"/>
          <p14:tracePt t="41569" x="2840038" y="2703513"/>
          <p14:tracePt t="41571" x="2827338" y="2690813"/>
          <p14:tracePt t="41586" x="2814638" y="2690813"/>
          <p14:tracePt t="41603" x="2789238" y="2690813"/>
          <p14:tracePt t="41603" x="2776538" y="2690813"/>
          <p14:tracePt t="41619" x="2763838" y="2690813"/>
          <p14:tracePt t="41636" x="2752725" y="2690813"/>
          <p14:tracePt t="41636" x="2740025" y="2690813"/>
          <p14:tracePt t="41682" x="2727325" y="2690813"/>
          <p14:tracePt t="41703" x="2714625" y="2690813"/>
          <p14:tracePt t="41802" x="2701925" y="2690813"/>
          <p14:tracePt t="41826" x="2701925" y="2703513"/>
          <p14:tracePt t="41850" x="2701925" y="2728913"/>
          <p14:tracePt t="41869" x="2714625" y="2740025"/>
          <p14:tracePt t="41946" x="2714625" y="2752725"/>
          <p14:tracePt t="41954" x="2714625" y="2778125"/>
          <p14:tracePt t="41970" x="2714625" y="2790825"/>
          <p14:tracePt t="41986" x="2727325" y="2816225"/>
          <p14:tracePt t="42003" x="2752725" y="2840038"/>
          <p14:tracePt t="42019" x="2752725" y="2852738"/>
          <p14:tracePt t="42020" x="2752725" y="2865438"/>
          <p14:tracePt t="42036" x="2752725" y="2878138"/>
          <p14:tracePt t="42037" x="2752725" y="2890838"/>
          <p14:tracePt t="42053" x="2763838" y="2903538"/>
          <p14:tracePt t="42059" x="2763838" y="2916238"/>
          <p14:tracePt t="42069" x="2763838" y="2928938"/>
          <p14:tracePt t="42074" x="2789238" y="2952750"/>
          <p14:tracePt t="42106" x="2789238" y="2965450"/>
          <p14:tracePt t="42119" x="2789238" y="2978150"/>
          <p14:tracePt t="42122" x="2789238" y="2990850"/>
          <p14:tracePt t="42154" x="2789238" y="3016250"/>
          <p14:tracePt t="42266" x="2789238" y="3028950"/>
          <p14:tracePt t="42322" x="2763838" y="3028950"/>
          <p14:tracePt t="42642" x="2776538" y="3028950"/>
          <p14:tracePt t="42653" x="2789238" y="3028950"/>
          <p14:tracePt t="42722" x="2801938" y="3028950"/>
          <p14:tracePt t="42786" x="2814638" y="3041650"/>
          <p14:tracePt t="42818" x="2814638" y="3054350"/>
          <p14:tracePt t="42836" x="2814638" y="3065463"/>
          <p14:tracePt t="42853" x="2827338" y="3065463"/>
          <p14:tracePt t="42869" x="2852738" y="3078163"/>
          <p14:tracePt t="42874" x="2876550" y="3103563"/>
          <p14:tracePt t="42886" x="2889250" y="3103563"/>
          <p14:tracePt t="42890" x="2914650" y="3116263"/>
          <p14:tracePt t="42903" x="2952750" y="3128963"/>
          <p14:tracePt t="42906" x="2976563" y="3141663"/>
          <p14:tracePt t="42919" x="3001963" y="3154363"/>
          <p14:tracePt t="42922" x="3027363" y="3154363"/>
          <p14:tracePt t="42936" x="3052763" y="3165475"/>
          <p14:tracePt t="42938" x="3065463" y="3165475"/>
          <p14:tracePt t="42953" x="3076575" y="3165475"/>
          <p14:tracePt t="42972" x="3089275" y="3165475"/>
          <p14:tracePt t="43154" x="3076575" y="3165475"/>
          <p14:tracePt t="43169" x="3052763" y="3165475"/>
          <p14:tracePt t="43170" x="3027363" y="3165475"/>
          <p14:tracePt t="43187" x="3014663" y="3165475"/>
          <p14:tracePt t="43203" x="3001963" y="3178175"/>
          <p14:tracePt t="43578" x="2989263" y="3178175"/>
          <p14:tracePt t="43618" x="2976563" y="3178175"/>
          <p14:tracePt t="45242" x="2976563" y="3203575"/>
          <p14:tracePt t="45258" x="2976563" y="3216275"/>
          <p14:tracePt t="45269" x="2976563" y="3228975"/>
          <p14:tracePt t="45274" x="2976563" y="3241675"/>
          <p14:tracePt t="45286" x="2976563" y="3267075"/>
          <p14:tracePt t="45306" x="2989263" y="3278188"/>
          <p14:tracePt t="45466" x="2989263" y="3303588"/>
          <p14:tracePt t="45486" x="2989263" y="3316288"/>
          <p14:tracePt t="45486" x="2989263" y="3341688"/>
          <p14:tracePt t="45490" x="2976563" y="3403600"/>
          <p14:tracePt t="45503" x="2963863" y="3441700"/>
          <p14:tracePt t="45506" x="2952750" y="3467100"/>
          <p14:tracePt t="45519" x="2952750" y="3516313"/>
          <p14:tracePt t="45522" x="2927350" y="3579813"/>
          <p14:tracePt t="45536" x="2901950" y="3629025"/>
          <p14:tracePt t="45538" x="2863850" y="3716338"/>
          <p14:tracePt t="45553" x="2840038" y="3767138"/>
          <p14:tracePt t="45555" x="2827338" y="3829050"/>
          <p14:tracePt t="45569" x="2789238" y="3929063"/>
          <p14:tracePt t="45572" x="2763838" y="4005263"/>
          <p14:tracePt t="45586" x="2740025" y="4041775"/>
          <p14:tracePt t="45588" x="2727325" y="4105275"/>
          <p14:tracePt t="45602" x="2714625" y="4154488"/>
          <p14:tracePt t="45605" x="2714625" y="4205288"/>
          <p14:tracePt t="45619" x="2714625" y="4230688"/>
          <p14:tracePt t="45622" x="2714625" y="4279900"/>
          <p14:tracePt t="45636" x="2714625" y="4305300"/>
          <p14:tracePt t="45636" x="2714625" y="4354513"/>
          <p14:tracePt t="45653" x="2714625" y="4367213"/>
          <p14:tracePt t="45653" x="2714625" y="4392613"/>
          <p14:tracePt t="45669" x="2714625" y="4405313"/>
          <p14:tracePt t="45674" x="2727325" y="4443413"/>
          <p14:tracePt t="45690" x="2740025" y="4467225"/>
          <p14:tracePt t="45702" x="2763838" y="4492625"/>
          <p14:tracePt t="45706" x="2776538" y="4505325"/>
          <p14:tracePt t="45719" x="2801938" y="4505325"/>
          <p14:tracePt t="45722" x="2827338" y="4530725"/>
          <p14:tracePt t="45736" x="2863850" y="4543425"/>
          <p14:tracePt t="45739" x="2889250" y="4579938"/>
          <p14:tracePt t="45752" x="2914650" y="4579938"/>
          <p14:tracePt t="45755" x="2940050" y="4605338"/>
          <p14:tracePt t="45772" x="2963863" y="4618038"/>
          <p14:tracePt t="45786" x="2976563" y="4643438"/>
          <p14:tracePt t="45787" x="2976563" y="4656138"/>
          <p14:tracePt t="45802" x="2989263" y="4679950"/>
          <p14:tracePt t="45803" x="3001963" y="4705350"/>
          <p14:tracePt t="45819" x="3001963" y="4718050"/>
          <p14:tracePt t="45820" x="3001963" y="4730750"/>
          <p14:tracePt t="45836" x="3001963" y="4743450"/>
          <p14:tracePt t="45836" x="3001963" y="4756150"/>
          <p14:tracePt t="45852" x="3001963" y="4779963"/>
          <p14:tracePt t="45869" x="3001963" y="4792663"/>
          <p14:tracePt t="45886" x="3001963" y="4818063"/>
          <p14:tracePt t="45890" x="3001963" y="4830763"/>
          <p14:tracePt t="45906" x="3001963" y="4843463"/>
          <p14:tracePt t="45919" x="2989263" y="4868863"/>
          <p14:tracePt t="45922" x="2963863" y="4879975"/>
          <p14:tracePt t="45936" x="2963863" y="4892675"/>
          <p14:tracePt t="45952" x="2927350" y="4892675"/>
          <p14:tracePt t="45955" x="2889250" y="4892675"/>
          <p14:tracePt t="45969" x="2840038" y="4918075"/>
          <p14:tracePt t="45970" x="2763838" y="4930775"/>
          <p14:tracePt t="45986" x="2714625" y="4930775"/>
          <p14:tracePt t="45986" x="2663825" y="4930775"/>
          <p14:tracePt t="46002" x="2576513" y="4930775"/>
          <p14:tracePt t="46003" x="2489200" y="4930775"/>
          <p14:tracePt t="46019" x="2401888" y="4930775"/>
          <p14:tracePt t="46020" x="2327275" y="4930775"/>
          <p14:tracePt t="46036" x="2227263" y="4930775"/>
          <p14:tracePt t="46036" x="2138363" y="4930775"/>
          <p14:tracePt t="46052" x="2038350" y="4930775"/>
          <p14:tracePt t="46053" x="1963738" y="4930775"/>
          <p14:tracePt t="46059" x="1901825" y="4930775"/>
          <p14:tracePt t="46069" x="1863725" y="4930775"/>
          <p14:tracePt t="46074" x="1825625" y="4930775"/>
          <p14:tracePt t="46090" x="1814513" y="4930775"/>
          <p14:tracePt t="46122" x="1789113" y="4930775"/>
          <p14:tracePt t="46136" x="1763713" y="4918075"/>
          <p14:tracePt t="46152" x="1763713" y="4892675"/>
          <p14:tracePt t="46155" x="1763713" y="4868863"/>
          <p14:tracePt t="46169" x="1763713" y="4843463"/>
          <p14:tracePt t="46172" x="1763713" y="4805363"/>
          <p14:tracePt t="46186" x="1763713" y="4792663"/>
          <p14:tracePt t="46187" x="1776413" y="4743450"/>
          <p14:tracePt t="46202" x="1801813" y="4718050"/>
          <p14:tracePt t="46203" x="1814513" y="4692650"/>
          <p14:tracePt t="46219" x="1838325" y="4667250"/>
          <p14:tracePt t="46220" x="1863725" y="4656138"/>
          <p14:tracePt t="46236" x="1901825" y="4630738"/>
          <p14:tracePt t="46236" x="1963738" y="4592638"/>
          <p14:tracePt t="46243" x="1989138" y="4579938"/>
          <p14:tracePt t="46252" x="2025650" y="4567238"/>
          <p14:tracePt t="46258" x="2051050" y="4543425"/>
          <p14:tracePt t="46269" x="2076450" y="4543425"/>
          <p14:tracePt t="46274" x="2089150" y="4543425"/>
          <p14:tracePt t="46286" x="2114550" y="4543425"/>
          <p14:tracePt t="46290" x="2151063" y="4543425"/>
          <p14:tracePt t="46302" x="2189163" y="4543425"/>
          <p14:tracePt t="46306" x="2227263" y="4543425"/>
          <p14:tracePt t="46319" x="2263775" y="4543425"/>
          <p14:tracePt t="46322" x="2327275" y="4543425"/>
          <p14:tracePt t="46336" x="2363788" y="4543425"/>
          <p14:tracePt t="46338" x="2401888" y="4554538"/>
          <p14:tracePt t="46352" x="2439988" y="4579938"/>
          <p14:tracePt t="46355" x="2451100" y="4592638"/>
          <p14:tracePt t="46369" x="2476500" y="4618038"/>
          <p14:tracePt t="46370" x="2527300" y="4630738"/>
          <p14:tracePt t="46386" x="2540000" y="4656138"/>
          <p14:tracePt t="46387" x="2563813" y="4667250"/>
          <p14:tracePt t="46402" x="2589213" y="4679950"/>
          <p14:tracePt t="46403" x="2601913" y="4692650"/>
          <p14:tracePt t="46419" x="2614613" y="4705350"/>
          <p14:tracePt t="46420" x="2627313" y="4718050"/>
          <p14:tracePt t="46436" x="2640013" y="4756150"/>
          <p14:tracePt t="46436" x="2651125" y="4756150"/>
          <p14:tracePt t="46442" x="2651125" y="4768850"/>
          <p14:tracePt t="46452" x="2663825" y="4779963"/>
          <p14:tracePt t="46458" x="2663825" y="4792663"/>
          <p14:tracePt t="46469" x="2663825" y="4818063"/>
          <p14:tracePt t="46474" x="2689225" y="4830763"/>
          <p14:tracePt t="46486" x="2689225" y="4843463"/>
          <p14:tracePt t="46502" x="2689225" y="4868863"/>
          <p14:tracePt t="46506" x="2689225" y="4879975"/>
          <p14:tracePt t="46519" x="2676525" y="4905375"/>
          <p14:tracePt t="46522" x="2663825" y="4930775"/>
          <p14:tracePt t="46536" x="2640013" y="4956175"/>
          <p14:tracePt t="46539" x="2601913" y="4992688"/>
          <p14:tracePt t="46552" x="2576513" y="5018088"/>
          <p14:tracePt t="46555" x="2563813" y="5030788"/>
          <p14:tracePt t="46569" x="2540000" y="5056188"/>
          <p14:tracePt t="46570" x="2501900" y="5068888"/>
          <p14:tracePt t="46586" x="2489200" y="5092700"/>
          <p14:tracePt t="46586" x="2463800" y="5105400"/>
          <p14:tracePt t="46602" x="2439988" y="5130800"/>
          <p14:tracePt t="46603" x="2427288" y="5130800"/>
          <p14:tracePt t="46619" x="2401888" y="5143500"/>
          <p14:tracePt t="46620" x="2401888" y="5156200"/>
          <p14:tracePt t="46636" x="2376488" y="5156200"/>
          <p14:tracePt t="46636" x="2363788" y="5168900"/>
          <p14:tracePt t="46652" x="2338388" y="5181600"/>
          <p14:tracePt t="46659" x="2301875" y="5181600"/>
          <p14:tracePt t="46669" x="2276475" y="5181600"/>
          <p14:tracePt t="46674" x="2238375" y="5181600"/>
          <p14:tracePt t="46686" x="2201863" y="5181600"/>
          <p14:tracePt t="46690" x="2176463" y="5181600"/>
          <p14:tracePt t="46702" x="2138363" y="5181600"/>
          <p14:tracePt t="46706" x="2114550" y="5181600"/>
          <p14:tracePt t="46719" x="2101850" y="5181600"/>
          <p14:tracePt t="46722" x="2089150" y="5181600"/>
          <p14:tracePt t="46738" x="2076450" y="5181600"/>
          <p14:tracePt t="46755" x="2063750" y="5168900"/>
          <p14:tracePt t="46771" x="2051050" y="5156200"/>
          <p14:tracePt t="46787" x="2038350" y="5130800"/>
          <p14:tracePt t="46802" x="2014538" y="5092700"/>
          <p14:tracePt t="46805" x="2014538" y="5081588"/>
          <p14:tracePt t="46819" x="1989138" y="5068888"/>
          <p14:tracePt t="46836" x="1989138" y="5043488"/>
          <p14:tracePt t="46836" x="1976438" y="5043488"/>
          <p14:tracePt t="46866" x="1976438" y="5018088"/>
          <p14:tracePt t="46886" x="1976438" y="5005388"/>
          <p14:tracePt t="46902" x="1989138" y="4992688"/>
          <p14:tracePt t="46906" x="1989138" y="4981575"/>
          <p14:tracePt t="46919" x="2001838" y="4956175"/>
          <p14:tracePt t="46922" x="2025650" y="4930775"/>
          <p14:tracePt t="46938" x="2038350" y="4905375"/>
          <p14:tracePt t="46952" x="2051050" y="4892675"/>
          <p14:tracePt t="46955" x="2076450" y="4868863"/>
          <p14:tracePt t="46969" x="2101850" y="4843463"/>
          <p14:tracePt t="46970" x="2114550" y="4830763"/>
          <p14:tracePt t="46986" x="2151063" y="4818063"/>
          <p14:tracePt t="46987" x="2176463" y="4792663"/>
          <p14:tracePt t="47002" x="2189163" y="4792663"/>
          <p14:tracePt t="47003" x="2227263" y="4779963"/>
          <p14:tracePt t="47019" x="2251075" y="4768850"/>
          <p14:tracePt t="47036" x="2263775" y="4768850"/>
          <p14:tracePt t="47036" x="2276475" y="4756150"/>
          <p14:tracePt t="47042" x="2289175" y="4756150"/>
          <p14:tracePt t="47052" x="2301875" y="4743450"/>
          <p14:tracePt t="47069" x="2314575" y="4743450"/>
          <p14:tracePt t="47070" x="2363788" y="4743450"/>
          <p14:tracePt t="47074" x="2401888" y="4743450"/>
          <p14:tracePt t="47090" x="2451100" y="4743450"/>
          <p14:tracePt t="47090" x="2476500" y="4743450"/>
          <p14:tracePt t="47102" x="2514600" y="4743450"/>
          <p14:tracePt t="47106" x="2551113" y="4743450"/>
          <p14:tracePt t="47119" x="2563813" y="4743450"/>
          <p14:tracePt t="47122" x="2614613" y="4756150"/>
          <p14:tracePt t="47152" x="2640013" y="4756150"/>
          <p14:tracePt t="47155" x="2663825" y="4768850"/>
          <p14:tracePt t="47171" x="2676525" y="4768850"/>
          <p14:tracePt t="47186" x="2689225" y="4779963"/>
          <p14:tracePt t="47187" x="2701925" y="4792663"/>
          <p14:tracePt t="47202" x="2714625" y="4805363"/>
          <p14:tracePt t="47219" x="2740025" y="4830763"/>
          <p14:tracePt t="47242" x="2740025" y="4843463"/>
          <p14:tracePt t="47252" x="2740025" y="4856163"/>
          <p14:tracePt t="47269" x="2752725" y="4868863"/>
          <p14:tracePt t="47270" x="2763838" y="4879975"/>
          <p14:tracePt t="47298" x="2763838" y="4892675"/>
          <p14:tracePt t="47319" x="2763838" y="4905375"/>
          <p14:tracePt t="47338" x="2763838" y="4930775"/>
          <p14:tracePt t="47352" x="2752725" y="4930775"/>
          <p14:tracePt t="47369" x="2752725" y="4943475"/>
          <p14:tracePt t="47386" x="2740025" y="4943475"/>
          <p14:tracePt t="47386" x="2740025" y="4956175"/>
          <p14:tracePt t="47403" x="2727325" y="4968875"/>
          <p14:tracePt t="47426" x="2714625" y="4981575"/>
          <p14:tracePt t="47442" x="2701925" y="4981575"/>
          <p14:tracePt t="47452" x="2676525" y="4992688"/>
          <p14:tracePt t="47698" x="2663825" y="4992688"/>
          <p14:tracePt t="47719" x="2651125" y="4992688"/>
          <p14:tracePt t="47794" x="2640013" y="4992688"/>
          <p14:tracePt t="47834" x="2627313" y="4992688"/>
          <p14:tracePt t="47874" x="2614613" y="4992688"/>
          <p14:tracePt t="49930" x="2601913" y="4992688"/>
          <p14:tracePt t="50002" x="2601913" y="5005388"/>
          <p14:tracePt t="50026" x="2589213" y="5005388"/>
          <p14:tracePt t="50114" x="2576513" y="5005388"/>
          <p14:tracePt t="50234" x="2563813" y="5005388"/>
          <p14:tracePt t="51442" x="2551113" y="5018088"/>
          <p14:tracePt t="51452" x="2540000" y="5018088"/>
          <p14:tracePt t="51474" x="2527300" y="5018088"/>
          <p14:tracePt t="51490" x="2514600" y="5018088"/>
          <p14:tracePt t="51502" x="2501900" y="5018088"/>
          <p14:tracePt t="51530" x="2489200" y="5018088"/>
          <p14:tracePt t="54754" x="2476500" y="5018088"/>
          <p14:tracePt t="54768" x="2476500" y="5030788"/>
          <p14:tracePt t="56874" x="2476500" y="5043488"/>
          <p14:tracePt t="56906" x="2489200" y="5018088"/>
          <p14:tracePt t="56918" x="2501900" y="5018088"/>
          <p14:tracePt t="56922" x="2501900" y="4981575"/>
          <p14:tracePt t="56935" x="2527300" y="4968875"/>
          <p14:tracePt t="56938" x="2551113" y="4943475"/>
          <p14:tracePt t="56952" x="2576513" y="4930775"/>
          <p14:tracePt t="56954" x="2614613" y="4879975"/>
          <p14:tracePt t="56968" x="2663825" y="4856163"/>
          <p14:tracePt t="56971" x="2714625" y="4818063"/>
          <p14:tracePt t="56985" x="2752725" y="4792663"/>
          <p14:tracePt t="56986" x="2776538" y="4768850"/>
          <p14:tracePt t="57002" x="2827338" y="4718050"/>
          <p14:tracePt t="57002" x="2840038" y="4705350"/>
          <p14:tracePt t="57018" x="2889250" y="4643438"/>
          <p14:tracePt t="57019" x="2889250" y="4618038"/>
          <p14:tracePt t="57035" x="2940050" y="4579938"/>
          <p14:tracePt t="57036" x="2976563" y="4530725"/>
          <p14:tracePt t="57042" x="2976563" y="4505325"/>
          <p14:tracePt t="57052" x="3014663" y="4443413"/>
          <p14:tracePt t="57068" x="3052763" y="4405313"/>
          <p14:tracePt t="57069" x="3076575" y="4379913"/>
          <p14:tracePt t="57074" x="3127375" y="4330700"/>
          <p14:tracePt t="57085" x="3152775" y="4279900"/>
          <p14:tracePt t="57091" x="3165475" y="4267200"/>
          <p14:tracePt t="57102" x="3214688" y="4217988"/>
          <p14:tracePt t="57106" x="3252788" y="4192588"/>
          <p14:tracePt t="57118" x="3276600" y="4154488"/>
          <p14:tracePt t="57122" x="3314700" y="4105275"/>
          <p14:tracePt t="57135" x="3365500" y="4067175"/>
          <p14:tracePt t="57138" x="3440113" y="4005263"/>
          <p14:tracePt t="57152" x="3478213" y="3979863"/>
          <p14:tracePt t="57154" x="3540125" y="3967163"/>
          <p14:tracePt t="57168" x="3589338" y="3929063"/>
          <p14:tracePt t="57171" x="3614738" y="3916363"/>
          <p14:tracePt t="57185" x="3652838" y="3892550"/>
          <p14:tracePt t="57187" x="3714750" y="3879850"/>
          <p14:tracePt t="57202" x="3765550" y="3841750"/>
          <p14:tracePt t="57204" x="3814763" y="3829050"/>
          <p14:tracePt t="57218" x="3865563" y="3816350"/>
          <p14:tracePt t="57221" x="3927475" y="3779838"/>
          <p14:tracePt t="57235" x="3990975" y="3754438"/>
          <p14:tracePt t="57236" x="4027488" y="3741738"/>
          <p14:tracePt t="57242" x="4090988" y="3716338"/>
          <p14:tracePt t="57252" x="4127500" y="3703638"/>
          <p14:tracePt t="57268" x="4152900" y="3692525"/>
          <p14:tracePt t="57269" x="4203700" y="3679825"/>
          <p14:tracePt t="57274" x="4265613" y="3654425"/>
          <p14:tracePt t="57285" x="4303713" y="3629025"/>
          <p14:tracePt t="57290" x="4365625" y="3616325"/>
          <p14:tracePt t="57302" x="4403725" y="3603625"/>
          <p14:tracePt t="57306" x="4440238" y="3603625"/>
          <p14:tracePt t="57318" x="4516438" y="3579813"/>
          <p14:tracePt t="57322" x="4591050" y="3567113"/>
          <p14:tracePt t="57335" x="4652963" y="3554413"/>
          <p14:tracePt t="57338" x="4740275" y="3541713"/>
          <p14:tracePt t="57352" x="4829175" y="3541713"/>
          <p14:tracePt t="57354" x="4903788" y="3516313"/>
          <p14:tracePt t="57368" x="5029200" y="3503613"/>
          <p14:tracePt t="57371" x="5078413" y="3490913"/>
          <p14:tracePt t="57385" x="5203825" y="3479800"/>
          <p14:tracePt t="57388" x="5303838" y="3454400"/>
          <p14:tracePt t="57402" x="5465763" y="3441700"/>
          <p14:tracePt t="57402" x="5603875" y="3403600"/>
          <p14:tracePt t="57418" x="5716588" y="3403600"/>
          <p14:tracePt t="57419" x="5842000" y="3367088"/>
          <p14:tracePt t="57435" x="5954713" y="3354388"/>
          <p14:tracePt t="57436" x="6016625" y="3341688"/>
          <p14:tracePt t="57442" x="6091238" y="3316288"/>
          <p14:tracePt t="57452" x="6154738" y="3303588"/>
          <p14:tracePt t="57458" x="6191250" y="3303588"/>
          <p14:tracePt t="57468" x="6229350" y="3290888"/>
          <p14:tracePt t="57474" x="6280150" y="3290888"/>
          <p14:tracePt t="57485" x="6303963" y="3290888"/>
          <p14:tracePt t="57490" x="6342063" y="3267075"/>
          <p14:tracePt t="57502" x="6403975" y="3254375"/>
          <p14:tracePt t="57506" x="6416675" y="3254375"/>
          <p14:tracePt t="57518" x="6442075" y="3254375"/>
          <p14:tracePt t="57522" x="6467475" y="3241675"/>
          <p14:tracePt t="57535" x="6480175" y="3241675"/>
          <p14:tracePt t="57538" x="6492875" y="3216275"/>
          <p14:tracePt t="57690" x="6480175" y="3216275"/>
          <p14:tracePt t="57702" x="6467475" y="3216275"/>
          <p14:tracePt t="57706" x="6454775" y="3216275"/>
          <p14:tracePt t="57718" x="6429375" y="3228975"/>
          <p14:tracePt t="57735" x="6391275" y="3254375"/>
          <p14:tracePt t="57738" x="6380163" y="3267075"/>
          <p14:tracePt t="57754" x="6354763" y="3278188"/>
          <p14:tracePt t="57771" x="6329363" y="3290888"/>
          <p14:tracePt t="57787" x="6316663" y="3303588"/>
          <p14:tracePt t="57802" x="6303963" y="3316288"/>
          <p14:tracePt t="57826" x="6291263" y="3316288"/>
          <p14:tracePt t="57842" x="6280150" y="3316288"/>
          <p14:tracePt t="57858" x="6280150" y="3328988"/>
          <p14:tracePt t="57874" x="6267450" y="3328988"/>
          <p14:tracePt t="57890" x="6254750" y="3341688"/>
          <p14:tracePt t="57922" x="6254750" y="3354388"/>
          <p14:tracePt t="57946" x="6242050" y="3354388"/>
          <p14:tracePt t="57970" x="6229350" y="3354388"/>
          <p14:tracePt t="57985" x="6216650" y="3378200"/>
          <p14:tracePt t="58002" x="6203950" y="3378200"/>
          <p14:tracePt t="58042" x="6191250" y="3378200"/>
          <p14:tracePt t="58074" x="6191250" y="3390900"/>
          <p14:tracePt t="58106" x="6180138" y="3390900"/>
          <p14:tracePt t="58118" x="6167438" y="3390900"/>
          <p14:tracePt t="58135" x="6167438" y="3403600"/>
          <p14:tracePt t="58154" x="6154738" y="3416300"/>
          <p14:tracePt t="58274" x="6142038" y="3429000"/>
          <p14:tracePt t="58322" x="6129338" y="3429000"/>
          <p14:tracePt t="58362" x="6116638" y="3429000"/>
          <p14:tracePt t="58610" x="6103938" y="3441700"/>
          <p14:tracePt t="58619" x="6091238" y="3441700"/>
          <p14:tracePt t="58690" x="6078538" y="3441700"/>
          <p14:tracePt t="58770" x="6067425" y="3454400"/>
          <p14:tracePt t="58818" x="6054725" y="3454400"/>
          <p14:tracePt t="58866" x="6042025" y="3454400"/>
          <p14:tracePt t="58885" x="6029325" y="3467100"/>
          <p14:tracePt t="58906" x="6016625" y="3467100"/>
          <p14:tracePt t="59274" x="6003925" y="3467100"/>
          <p14:tracePt t="59906" x="5991225" y="3467100"/>
          <p14:tracePt t="59922" x="5978525" y="3467100"/>
          <p14:tracePt t="59994" x="5967413" y="3479800"/>
          <p14:tracePt t="60018" x="5954713" y="3479800"/>
          <p14:tracePt t="60154" x="5942013" y="3479800"/>
          <p14:tracePt t="60178" x="5929313" y="3479800"/>
          <p14:tracePt t="60202" x="5916613" y="3490913"/>
          <p14:tracePt t="60346" x="5903913" y="3490913"/>
          <p14:tracePt t="60368" x="5891213" y="3490913"/>
          <p14:tracePt t="60434" x="5878513" y="3490913"/>
          <p14:tracePt t="60451" x="5867400" y="3490913"/>
          <p14:tracePt t="60906" x="5854700" y="3490913"/>
          <p14:tracePt t="60918" x="5842000" y="3503613"/>
          <p14:tracePt t="60935" x="5842000" y="3516313"/>
          <p14:tracePt t="60951" x="5842000" y="3529013"/>
          <p14:tracePt t="60954" x="5842000" y="3554413"/>
          <p14:tracePt t="60971" x="5842000" y="3567113"/>
          <p14:tracePt t="60987" x="5842000" y="3579813"/>
          <p14:tracePt t="61001" x="5842000" y="3590925"/>
          <p14:tracePt t="61002" x="5842000" y="3603625"/>
          <p14:tracePt t="61035" x="5842000" y="3616325"/>
          <p14:tracePt t="61035" x="5842000" y="3641725"/>
          <p14:tracePt t="61066" x="5854700" y="3667125"/>
          <p14:tracePt t="61074" x="5867400" y="3679825"/>
          <p14:tracePt t="61101" x="5867400" y="3692525"/>
          <p14:tracePt t="61118" x="5867400" y="3703638"/>
          <p14:tracePt t="61135" x="5867400" y="3716338"/>
          <p14:tracePt t="61138" x="5878513" y="3729038"/>
          <p14:tracePt t="61170" x="5891213" y="3754438"/>
          <p14:tracePt t="61202" x="5891213" y="3767138"/>
          <p14:tracePt t="61218" x="5903913" y="3779838"/>
          <p14:tracePt t="61235" x="5916613" y="3792538"/>
          <p14:tracePt t="61251" x="5916613" y="3803650"/>
          <p14:tracePt t="61252" x="5916613" y="3816350"/>
          <p14:tracePt t="61268" x="5916613" y="3829050"/>
          <p14:tracePt t="61285" x="5929313" y="3841750"/>
          <p14:tracePt t="61301" x="5929313" y="3854450"/>
          <p14:tracePt t="61322" x="5942013" y="3854450"/>
          <p14:tracePt t="61938" x="5954713" y="3867150"/>
          <p14:tracePt t="61970" x="5942013" y="3879850"/>
          <p14:tracePt t="62010" x="5942013" y="3892550"/>
          <p14:tracePt t="62554" x="5929313" y="3892550"/>
          <p14:tracePt t="62634" x="5916613" y="3892550"/>
          <p14:tracePt t="62674" x="5903913" y="3892550"/>
          <p14:tracePt t="62690" x="5891213" y="3905250"/>
          <p14:tracePt t="62706" x="5891213" y="3916363"/>
          <p14:tracePt t="62722" x="5891213" y="3941763"/>
          <p14:tracePt t="62735" x="5891213" y="3967163"/>
          <p14:tracePt t="62738" x="5878513" y="3992563"/>
          <p14:tracePt t="62751" x="5867400" y="4005263"/>
          <p14:tracePt t="62754" x="5867400" y="4029075"/>
          <p14:tracePt t="62768" x="5867400" y="4054475"/>
          <p14:tracePt t="62770" x="5867400" y="4079875"/>
          <p14:tracePt t="62785" x="5867400" y="4092575"/>
          <p14:tracePt t="62787" x="5867400" y="4129088"/>
          <p14:tracePt t="62801" x="5867400" y="4154488"/>
          <p14:tracePt t="62802" x="5867400" y="4179888"/>
          <p14:tracePt t="62818" x="5867400" y="4230688"/>
          <p14:tracePt t="62818" x="5867400" y="4254500"/>
          <p14:tracePt t="62835" x="5867400" y="4279900"/>
          <p14:tracePt t="62835" x="5867400" y="4305300"/>
          <p14:tracePt t="62851" x="5867400" y="4318000"/>
          <p14:tracePt t="62852" x="5867400" y="4354513"/>
          <p14:tracePt t="62868" x="5867400" y="4367213"/>
          <p14:tracePt t="62874" x="5867400" y="4379913"/>
          <p14:tracePt t="62901" x="5867400" y="4392613"/>
          <p14:tracePt t="62902" x="5867400" y="4405313"/>
          <p14:tracePt t="62930" x="5867400" y="4418013"/>
          <p14:tracePt t="62951" x="5867400" y="4430713"/>
          <p14:tracePt t="62978" x="5867400" y="4443413"/>
          <p14:tracePt t="63786" x="5867400" y="4454525"/>
          <p14:tracePt t="63866" x="5854700" y="4443413"/>
          <p14:tracePt t="64146" x="5842000" y="4443413"/>
          <p14:tracePt t="64258" x="5829300" y="4443413"/>
          <p14:tracePt t="64274" x="5816600" y="4443413"/>
          <p14:tracePt t="64298" x="5803900" y="4443413"/>
          <p14:tracePt t="64354" x="5791200" y="4443413"/>
          <p14:tracePt t="64368" x="5778500" y="4443413"/>
          <p14:tracePt t="64384" x="5767388" y="4443413"/>
          <p14:tracePt t="64458" x="5741988" y="4430713"/>
          <p14:tracePt t="64522" x="5729288" y="4430713"/>
          <p14:tracePt t="64534" x="5729288" y="4418013"/>
          <p14:tracePt t="64554" x="5716588" y="4418013"/>
          <p14:tracePt t="64568" x="5703888" y="4405313"/>
          <p14:tracePt t="64586" x="5691188" y="4405313"/>
          <p14:tracePt t="64626" x="5678488" y="4405313"/>
          <p14:tracePt t="64674" x="5665788" y="4405313"/>
          <p14:tracePt t="64690" x="5654675" y="4405313"/>
          <p14:tracePt t="64701" x="5641975" y="4405313"/>
          <p14:tracePt t="64722" x="5616575" y="4405313"/>
          <p14:tracePt t="64738" x="5603875" y="4405313"/>
          <p14:tracePt t="64754" x="5578475" y="4405313"/>
          <p14:tracePt t="64768" x="5554663" y="4405313"/>
          <p14:tracePt t="64771" x="5541963" y="4418013"/>
          <p14:tracePt t="64784" x="5516563" y="4418013"/>
          <p14:tracePt t="64787" x="5516563" y="4430713"/>
          <p14:tracePt t="64801" x="5503863" y="4443413"/>
          <p14:tracePt t="64802" x="5491163" y="4443413"/>
          <p14:tracePt t="64818" x="5478463" y="4443413"/>
          <p14:tracePt t="64819" x="5441950" y="4454525"/>
          <p14:tracePt t="64851" x="5429250" y="4467225"/>
          <p14:tracePt t="64852" x="5416550" y="4479925"/>
          <p14:tracePt t="64868" x="5403850" y="4505325"/>
          <p14:tracePt t="64884" x="5391150" y="4505325"/>
          <p14:tracePt t="64890" x="5378450" y="4530725"/>
          <p14:tracePt t="64922" x="5365750" y="4543425"/>
          <p14:tracePt t="64934" x="5353050" y="4554538"/>
          <p14:tracePt t="64962" x="5341938" y="4567238"/>
          <p14:tracePt t="65002" x="5329238" y="4579938"/>
          <p14:tracePt t="65026" x="5316538" y="4592638"/>
          <p14:tracePt t="65034" x="5316538" y="4605338"/>
          <p14:tracePt t="65098" x="5303838" y="4618038"/>
          <p14:tracePt t="65138" x="5303838" y="4630738"/>
          <p14:tracePt t="65370" x="5303838" y="4643438"/>
          <p14:tracePt t="65384" x="5291138" y="4643438"/>
          <p14:tracePt t="65387" x="5291138" y="4656138"/>
          <p14:tracePt t="66202" x="5278438" y="4656138"/>
          <p14:tracePt t="66682" x="5265738" y="4656138"/>
          <p14:tracePt t="66701" x="5265738" y="4667250"/>
          <p14:tracePt t="66718" x="5253038" y="4679950"/>
          <p14:tracePt t="66770" x="5241925" y="4692650"/>
          <p14:tracePt t="66802" x="5241925" y="4705350"/>
          <p14:tracePt t="66826" x="5229225" y="4705350"/>
          <p14:tracePt t="66842" x="5216525" y="4718050"/>
          <p14:tracePt t="66882" x="5203825" y="4730750"/>
          <p14:tracePt t="66930" x="5203825" y="4743450"/>
          <p14:tracePt t="66951" x="5191125" y="4743450"/>
          <p14:tracePt t="67170" x="5178425" y="4756150"/>
          <p14:tracePt t="67210" x="5165725" y="4756150"/>
          <p14:tracePt t="67250" x="5141913" y="4768850"/>
          <p14:tracePt t="67282" x="5116513" y="4768850"/>
          <p14:tracePt t="67306" x="5116513" y="4779963"/>
          <p14:tracePt t="67322" x="5103813" y="4779963"/>
          <p14:tracePt t="67338" x="5103813" y="4792663"/>
          <p14:tracePt t="67386" x="5091113" y="4792663"/>
          <p14:tracePt t="67402" x="5078413" y="4792663"/>
          <p14:tracePt t="67442" x="5065713" y="4792663"/>
          <p14:tracePt t="67506" x="5053013" y="4779963"/>
          <p14:tracePt t="67538" x="5040313" y="4779963"/>
          <p14:tracePt t="67594" x="5040313" y="4768850"/>
          <p14:tracePt t="67634" x="5016500" y="4756150"/>
          <p14:tracePt t="67666" x="5003800" y="4756150"/>
          <p14:tracePt t="67684" x="4991100" y="4756150"/>
          <p14:tracePt t="67690" x="4978400" y="4743450"/>
          <p14:tracePt t="67718" x="4965700" y="4743450"/>
          <p14:tracePt t="67738" x="4953000" y="4743450"/>
          <p14:tracePt t="67762" x="4940300" y="4743450"/>
          <p14:tracePt t="67890" x="4916488" y="4730750"/>
          <p14:tracePt t="67946" x="4903788" y="4730750"/>
          <p14:tracePt t="67970" x="4891088" y="4730750"/>
          <p14:tracePt t="68010" x="4878388" y="4730750"/>
          <p14:tracePt t="68018" x="4852988" y="4730750"/>
          <p14:tracePt t="68066" x="4829175" y="4730750"/>
          <p14:tracePt t="68090" x="4816475" y="4730750"/>
          <p14:tracePt t="68114" x="4791075" y="4730750"/>
          <p14:tracePt t="68134" x="4778375" y="4730750"/>
          <p14:tracePt t="68151" x="4752975" y="4730750"/>
          <p14:tracePt t="68170" x="4740275" y="4730750"/>
          <p14:tracePt t="68210" x="4727575" y="4730750"/>
          <p14:tracePt t="68234" x="4716463" y="4730750"/>
          <p14:tracePt t="68251" x="4703763" y="4730750"/>
          <p14:tracePt t="68268" x="4691063" y="4730750"/>
          <p14:tracePt t="68284" x="4678363" y="4730750"/>
          <p14:tracePt t="68301" x="4665663" y="4730750"/>
          <p14:tracePt t="68318" x="4652963" y="4743450"/>
          <p14:tracePt t="68362" x="4640263" y="4743450"/>
          <p14:tracePt t="68384" x="4627563" y="4743450"/>
          <p14:tracePt t="68401" x="4616450" y="4743450"/>
          <p14:tracePt t="68402" x="4603750" y="4743450"/>
          <p14:tracePt t="68418" x="4591050" y="4743450"/>
          <p14:tracePt t="68434" x="4578350" y="4756150"/>
          <p14:tracePt t="68435" x="4565650" y="4756150"/>
          <p14:tracePt t="68458" x="4552950" y="4756150"/>
          <p14:tracePt t="68490" x="4527550" y="4756150"/>
          <p14:tracePt t="68514" x="4516438" y="4756150"/>
          <p14:tracePt t="68538" x="4491038" y="4756150"/>
          <p14:tracePt t="68554" x="4478338" y="4756150"/>
          <p14:tracePt t="68594" x="4452938" y="4756150"/>
          <p14:tracePt t="68618" x="4440238" y="4756150"/>
          <p14:tracePt t="68635" x="4416425" y="4756150"/>
          <p14:tracePt t="68651" x="4403725" y="4756150"/>
          <p14:tracePt t="68668" x="4378325" y="4756150"/>
          <p14:tracePt t="68690" x="4365625" y="4756150"/>
          <p14:tracePt t="68714" x="4340225" y="4756150"/>
          <p14:tracePt t="68734" x="4327525" y="4743450"/>
          <p14:tracePt t="68735" x="4314825" y="4743450"/>
          <p14:tracePt t="68738" x="4303713" y="4743450"/>
          <p14:tracePt t="68751" x="4291013" y="4743450"/>
          <p14:tracePt t="68754" x="4265613" y="4743450"/>
          <p14:tracePt t="68768" x="4240213" y="4743450"/>
          <p14:tracePt t="68771" x="4214813" y="4743450"/>
          <p14:tracePt t="68784" x="4203700" y="4730750"/>
          <p14:tracePt t="68801" x="4191000" y="4730750"/>
          <p14:tracePt t="68802" x="4178300" y="4730750"/>
          <p14:tracePt t="68818" x="4165600" y="4730750"/>
          <p14:tracePt t="68851" x="4152900" y="4730750"/>
          <p14:tracePt t="68851" x="4140200" y="4730750"/>
          <p14:tracePt t="68868" x="4127500" y="4730750"/>
          <p14:tracePt t="68884" x="4114800" y="4730750"/>
          <p14:tracePt t="68885" x="4103688" y="4730750"/>
          <p14:tracePt t="68890" x="4090988" y="4730750"/>
          <p14:tracePt t="68918" x="4078288" y="4730750"/>
          <p14:tracePt t="68934" x="4065588" y="4730750"/>
          <p14:tracePt t="68938" x="4052888" y="4730750"/>
          <p14:tracePt t="68978" x="4040188" y="4730750"/>
          <p14:tracePt t="69002" x="4027488" y="4730750"/>
          <p14:tracePt t="69042" x="4014788" y="4730750"/>
          <p14:tracePt t="69074" x="4002088" y="4730750"/>
          <p14:tracePt t="69114" x="3990975" y="4730750"/>
          <p14:tracePt t="69138" x="3978275" y="4730750"/>
          <p14:tracePt t="69314" x="3965575" y="4730750"/>
          <p14:tracePt t="69362" x="3952875" y="4730750"/>
          <p14:tracePt t="69384" x="3940175" y="4730750"/>
          <p14:tracePt t="69402" x="3927475" y="4730750"/>
          <p14:tracePt t="69418" x="3914775" y="4730750"/>
          <p14:tracePt t="69418" x="3902075" y="4730750"/>
          <p14:tracePt t="69434" x="3890963" y="4730750"/>
          <p14:tracePt t="69451" x="3878263" y="4743450"/>
          <p14:tracePt t="69467" x="3865563" y="4743450"/>
          <p14:tracePt t="69490" x="3852863" y="4743450"/>
          <p14:tracePt t="69514" x="3840163" y="4756150"/>
          <p14:tracePt t="69578" x="3827463" y="4756150"/>
          <p14:tracePt t="69866" x="3814763" y="4743450"/>
          <p14:tracePt t="69986" x="3790950" y="4743450"/>
          <p14:tracePt t="70018" x="3778250" y="4743450"/>
          <p14:tracePt t="70034" x="3765550" y="4743450"/>
          <p14:tracePt t="70051" x="3752850" y="4743450"/>
          <p14:tracePt t="70067" x="3740150" y="4743450"/>
          <p14:tracePt t="70074" x="3727450" y="4743450"/>
          <p14:tracePt t="70084" x="3702050" y="4730750"/>
          <p14:tracePt t="70117" x="3689350" y="4718050"/>
          <p14:tracePt t="70134" x="3678238" y="4718050"/>
          <p14:tracePt t="70151" x="3665538" y="4705350"/>
          <p14:tracePt t="70170" x="3652838" y="4705350"/>
          <p14:tracePt t="70184" x="3627438" y="4692650"/>
          <p14:tracePt t="70201" x="3614738" y="4692650"/>
          <p14:tracePt t="70202" x="3589338" y="4692650"/>
          <p14:tracePt t="70218" x="3565525" y="4692650"/>
          <p14:tracePt t="70234" x="3552825" y="4692650"/>
          <p14:tracePt t="70235" x="3540125" y="4692650"/>
          <p14:tracePt t="70251" x="3514725" y="4679950"/>
          <p14:tracePt t="70267" x="3502025" y="4679950"/>
          <p14:tracePt t="70284" x="3478213" y="4667250"/>
          <p14:tracePt t="70285" x="3465513" y="4667250"/>
          <p14:tracePt t="70301" x="3452813" y="4656138"/>
          <p14:tracePt t="70322" x="3440113" y="4656138"/>
          <p14:tracePt t="70334" x="3414713" y="4643438"/>
          <p14:tracePt t="70362" x="3389313" y="4643438"/>
          <p14:tracePt t="70384" x="3376613" y="4643438"/>
          <p14:tracePt t="70387" x="3365500" y="4618038"/>
          <p14:tracePt t="70401" x="3352800" y="4618038"/>
          <p14:tracePt t="70418" x="3340100" y="4618038"/>
          <p14:tracePt t="70418" x="3327400" y="4618038"/>
          <p14:tracePt t="70434" x="3302000" y="4605338"/>
          <p14:tracePt t="70435" x="3276600" y="4592638"/>
          <p14:tracePt t="70451" x="3252788" y="4592638"/>
          <p14:tracePt t="70451" x="3240088" y="4579938"/>
          <p14:tracePt t="70467" x="3201988" y="4554538"/>
          <p14:tracePt t="70468" x="3176588" y="4554538"/>
          <p14:tracePt t="70484" x="3165475" y="4554538"/>
          <p14:tracePt t="70485" x="3127375" y="4530725"/>
          <p14:tracePt t="70490" x="3114675" y="4518025"/>
          <p14:tracePt t="70501" x="3089275" y="4518025"/>
          <p14:tracePt t="70506" x="3065463" y="4505325"/>
          <p14:tracePt t="70522" x="3052763" y="4492625"/>
          <p14:tracePt t="70534" x="3040063" y="4492625"/>
          <p14:tracePt t="70538" x="3027363" y="4479925"/>
          <p14:tracePt t="70554" x="2989263" y="4467225"/>
          <p14:tracePt t="70570" x="2976563" y="4467225"/>
          <p14:tracePt t="70586" x="2963863" y="4443413"/>
          <p14:tracePt t="70601" x="2952750" y="4443413"/>
          <p14:tracePt t="70601" x="2940050" y="4443413"/>
          <p14:tracePt t="70617" x="2940050" y="4430713"/>
          <p14:tracePt t="70634" x="2914650" y="4418013"/>
          <p14:tracePt t="70651" x="2901950" y="4405313"/>
          <p14:tracePt t="70667" x="2901950" y="4392613"/>
          <p14:tracePt t="70684" x="2889250" y="4392613"/>
          <p14:tracePt t="70858" x="2876550" y="4392613"/>
          <p14:tracePt t="71026" x="2863850" y="4392613"/>
          <p14:tracePt t="71066" x="2852738" y="4392613"/>
          <p14:tracePt t="71138" x="2840038" y="4392613"/>
          <p14:tracePt t="71210" x="2827338" y="4392613"/>
          <p14:tracePt t="71234" x="2801938" y="4405313"/>
          <p14:tracePt t="71362" x="2789238" y="4418013"/>
          <p14:tracePt t="71394" x="2776538" y="4430713"/>
          <p14:tracePt t="71417" x="2776538" y="4443413"/>
          <p14:tracePt t="71418" x="2763838" y="4443413"/>
          <p14:tracePt t="71458" x="2752725" y="4443413"/>
          <p14:tracePt t="71482" x="2740025" y="4454525"/>
          <p14:tracePt t="71501" x="2727325" y="4454525"/>
          <p14:tracePt t="71517" x="2714625" y="4454525"/>
          <p14:tracePt t="71546" x="2701925" y="4467225"/>
          <p14:tracePt t="71586" x="2689225" y="4467225"/>
          <p14:tracePt t="71642" x="2676525" y="4479925"/>
          <p14:tracePt t="71674" x="2651125" y="4479925"/>
          <p14:tracePt t="71698" x="2640013" y="4479925"/>
          <p14:tracePt t="71717" x="2640013" y="4492625"/>
          <p14:tracePt t="71738" x="2614613" y="4492625"/>
          <p14:tracePt t="71751" x="2601913" y="4492625"/>
          <p14:tracePt t="71754" x="2589213" y="4492625"/>
          <p14:tracePt t="71767" x="2576513" y="4492625"/>
          <p14:tracePt t="71770" x="2563813" y="4492625"/>
          <p14:tracePt t="71784" x="2551113" y="4492625"/>
          <p14:tracePt t="71787" x="2540000" y="4492625"/>
          <p14:tracePt t="71817" x="2527300" y="4492625"/>
          <p14:tracePt t="71818" x="2514600" y="4492625"/>
          <p14:tracePt t="71834" x="2501900" y="4492625"/>
          <p14:tracePt t="71858" x="2489200" y="4492625"/>
          <p14:tracePt t="71890" x="2476500" y="4492625"/>
          <p14:tracePt t="71914" x="2463800" y="4492625"/>
          <p14:tracePt t="71994" x="2451100" y="4492625"/>
          <p14:tracePt t="72042" x="2439988" y="4492625"/>
          <p14:tracePt t="72130" x="2427288" y="4492625"/>
          <p14:tracePt t="72194" x="2414588" y="4492625"/>
          <p14:tracePt t="72202" x="2401888" y="4518025"/>
          <p14:tracePt t="72217" x="2401888" y="4543425"/>
          <p14:tracePt t="72218" x="2401888" y="4554538"/>
          <p14:tracePt t="72234" x="2376488" y="4579938"/>
          <p14:tracePt t="72235" x="2376488" y="4605338"/>
          <p14:tracePt t="72251" x="2363788" y="4630738"/>
          <p14:tracePt t="72251" x="2363788" y="4643438"/>
          <p14:tracePt t="72267" x="2363788" y="4656138"/>
          <p14:tracePt t="72284" x="2363788" y="4667250"/>
          <p14:tracePt t="72618" x="2363788" y="4656138"/>
          <p14:tracePt t="72658" x="2351088" y="4656138"/>
          <p14:tracePt t="72690" x="2351088" y="4643438"/>
          <p14:tracePt t="72714" x="2351088" y="4618038"/>
          <p14:tracePt t="72746" x="2351088" y="4605338"/>
          <p14:tracePt t="72890" x="2351088" y="4592638"/>
          <p14:tracePt t="72906" x="2351088" y="4579938"/>
          <p14:tracePt t="72938" x="2351088" y="4567238"/>
          <p14:tracePt t="72954" x="2363788" y="4554538"/>
          <p14:tracePt t="72967" x="2376488" y="4543425"/>
          <p14:tracePt t="72984" x="2376488" y="4530725"/>
          <p14:tracePt t="73010" x="2376488" y="4505325"/>
          <p14:tracePt t="73034" x="2376488" y="4492625"/>
          <p14:tracePt t="73051" x="2389188" y="4492625"/>
          <p14:tracePt t="73051" x="2401888" y="4467225"/>
          <p14:tracePt t="73074" x="2414588" y="4443413"/>
          <p14:tracePt t="73090" x="2414588" y="4430713"/>
          <p14:tracePt t="73101" x="2427288" y="4418013"/>
          <p14:tracePt t="73106" x="2439988" y="4418013"/>
          <p14:tracePt t="73117" x="2439988" y="4405313"/>
          <p14:tracePt t="73122" x="2451100" y="4405313"/>
          <p14:tracePt t="73134" x="2476500" y="4392613"/>
          <p14:tracePt t="73138" x="2489200" y="4379913"/>
          <p14:tracePt t="73151" x="2501900" y="4367213"/>
          <p14:tracePt t="73154" x="2527300" y="4367213"/>
          <p14:tracePt t="73167" x="2540000" y="4367213"/>
          <p14:tracePt t="73170" x="2563813" y="4354513"/>
          <p14:tracePt t="73184" x="2589213" y="4341813"/>
          <p14:tracePt t="73187" x="2601913" y="4330700"/>
          <p14:tracePt t="73201" x="2614613" y="4330700"/>
          <p14:tracePt t="73201" x="2627313" y="4318000"/>
          <p14:tracePt t="73217" x="2640013" y="4318000"/>
          <p14:tracePt t="73218" x="2651125" y="4318000"/>
          <p14:tracePt t="73234" x="2663825" y="4318000"/>
          <p14:tracePt t="73235" x="2676525" y="4292600"/>
          <p14:tracePt t="73250" x="2689225" y="4292600"/>
          <p14:tracePt t="73251" x="2714625" y="4292600"/>
          <p14:tracePt t="73267" x="2740025" y="4292600"/>
          <p14:tracePt t="73268" x="2752725" y="4292600"/>
          <p14:tracePt t="73284" x="2776538" y="4292600"/>
          <p14:tracePt t="73284" x="2801938" y="4292600"/>
          <p14:tracePt t="73300" x="2827338" y="4279900"/>
          <p14:tracePt t="73301" x="2840038" y="4279900"/>
          <p14:tracePt t="73306" x="2876550" y="4279900"/>
          <p14:tracePt t="73320" x="2914650" y="4267200"/>
          <p14:tracePt t="73323" x="2927350" y="4267200"/>
          <p14:tracePt t="73334" x="2963863" y="4267200"/>
          <p14:tracePt t="73338" x="3014663" y="4241800"/>
          <p14:tracePt t="73350" x="3052763" y="4241800"/>
          <p14:tracePt t="73354" x="3076575" y="4241800"/>
          <p14:tracePt t="73367" x="3127375" y="4241800"/>
          <p14:tracePt t="73370" x="3176588" y="4241800"/>
          <p14:tracePt t="73384" x="3214688" y="4230688"/>
          <p14:tracePt t="73387" x="3252788" y="4230688"/>
          <p14:tracePt t="73401" x="3302000" y="4230688"/>
          <p14:tracePt t="73403" x="3327400" y="4230688"/>
          <p14:tracePt t="73417" x="3365500" y="4230688"/>
          <p14:tracePt t="73420" x="3402013" y="4230688"/>
          <p14:tracePt t="73434" x="3452813" y="4230688"/>
          <p14:tracePt t="73434" x="3502025" y="4230688"/>
          <p14:tracePt t="73451" x="3527425" y="4230688"/>
          <p14:tracePt t="73453" x="3602038" y="4230688"/>
          <p14:tracePt t="73467" x="3678238" y="4230688"/>
          <p14:tracePt t="73468" x="3727450" y="4230688"/>
          <p14:tracePt t="73484" x="3790950" y="4230688"/>
          <p14:tracePt t="73484" x="3865563" y="4230688"/>
          <p14:tracePt t="73500" x="3914775" y="4230688"/>
          <p14:tracePt t="73501" x="4002088" y="4230688"/>
          <p14:tracePt t="73506" x="4078288" y="4230688"/>
          <p14:tracePt t="73517" x="4165600" y="4230688"/>
          <p14:tracePt t="73522" x="4240213" y="4230688"/>
          <p14:tracePt t="73534" x="4314825" y="4230688"/>
          <p14:tracePt t="73538" x="4403725" y="4230688"/>
          <p14:tracePt t="73551" x="4491038" y="4230688"/>
          <p14:tracePt t="73554" x="4552950" y="4230688"/>
          <p14:tracePt t="73567" x="4616450" y="4230688"/>
          <p14:tracePt t="73570" x="4665663" y="4230688"/>
          <p14:tracePt t="73584" x="4727575" y="4230688"/>
          <p14:tracePt t="73586" x="4765675" y="4230688"/>
          <p14:tracePt t="73600" x="4816475" y="4230688"/>
          <p14:tracePt t="73603" x="4878388" y="4230688"/>
          <p14:tracePt t="73617" x="4929188" y="4230688"/>
          <p14:tracePt t="73618" x="4978400" y="4230688"/>
          <p14:tracePt t="73634" x="5029200" y="4230688"/>
          <p14:tracePt t="73634" x="5091113" y="4230688"/>
          <p14:tracePt t="73651" x="5129213" y="4230688"/>
          <p14:tracePt t="73651" x="5153025" y="4230688"/>
          <p14:tracePt t="73667" x="5178425" y="4217988"/>
          <p14:tracePt t="73668" x="5216525" y="4217988"/>
          <p14:tracePt t="73684" x="5229225" y="4217988"/>
          <p14:tracePt t="73684" x="5265738" y="4205288"/>
          <p14:tracePt t="73701" x="5278438" y="4205288"/>
          <p14:tracePt t="73706" x="5303838" y="4192588"/>
          <p14:tracePt t="73722" x="5316538" y="4192588"/>
          <p14:tracePt t="73734" x="5329238" y="4179888"/>
          <p14:tracePt t="73750" x="5341938" y="4179888"/>
          <p14:tracePt t="73767" x="5365750" y="4179888"/>
          <p14:tracePt t="73770" x="5378450" y="4179888"/>
          <p14:tracePt t="73784" x="5391150" y="4167188"/>
          <p14:tracePt t="73786" x="5391150" y="4154488"/>
          <p14:tracePt t="73801" x="5403850" y="4154488"/>
          <p14:tracePt t="73817" x="5429250" y="4154488"/>
          <p14:tracePt t="73834" x="5429250" y="4141788"/>
          <p14:tracePt t="73898" x="5441950" y="4141788"/>
          <p14:tracePt t="73917" x="5454650" y="4141788"/>
          <p14:tracePt t="73922" x="5465763" y="4129088"/>
          <p14:tracePt t="73970" x="5478463" y="4117975"/>
          <p14:tracePt t="73986" x="5503863" y="4105275"/>
          <p14:tracePt t="74010" x="5516563" y="4105275"/>
          <p14:tracePt t="74026" x="5529263" y="4105275"/>
          <p14:tracePt t="74035" x="5554663" y="4092575"/>
          <p14:tracePt t="74051" x="5554663" y="4079875"/>
          <p14:tracePt t="74067" x="5565775" y="4079875"/>
          <p14:tracePt t="74068" x="5578475" y="4079875"/>
          <p14:tracePt t="74089" x="5591175" y="4079875"/>
          <p14:tracePt t="74090" x="5591175" y="4067175"/>
          <p14:tracePt t="74101" x="5616575" y="4067175"/>
          <p14:tracePt t="74106" x="5629275" y="4067175"/>
          <p14:tracePt t="74122" x="5654675" y="4067175"/>
          <p14:tracePt t="74134" x="5665788" y="4054475"/>
          <p14:tracePt t="74138" x="5691188" y="4029075"/>
          <p14:tracePt t="74151" x="5703888" y="4029075"/>
          <p14:tracePt t="74154" x="5716588" y="4029075"/>
          <p14:tracePt t="74167" x="5741988" y="4029075"/>
          <p14:tracePt t="74170" x="5741988" y="4017963"/>
          <p14:tracePt t="74184" x="5754688" y="4017963"/>
          <p14:tracePt t="74200" x="5778500" y="4017963"/>
          <p14:tracePt t="74203" x="5791200" y="4005263"/>
          <p14:tracePt t="74217" x="5803900" y="4005263"/>
          <p14:tracePt t="74234" x="5816600" y="3992563"/>
          <p14:tracePt t="74298" x="5829300" y="3992563"/>
          <p14:tracePt t="74330" x="5842000" y="3992563"/>
          <p14:tracePt t="74378" x="5854700" y="3992563"/>
          <p14:tracePt t="74418" x="5867400" y="4005263"/>
          <p14:tracePt t="74450" x="5867400" y="4017963"/>
          <p14:tracePt t="74467" x="5867400" y="4029075"/>
          <p14:tracePt t="74484" x="5878513" y="4029075"/>
          <p14:tracePt t="74930" x="5878513" y="4041775"/>
          <p14:tracePt t="74994" x="5878513" y="4054475"/>
          <p14:tracePt t="75026" x="5867400" y="4067175"/>
          <p14:tracePt t="75138" x="5854700" y="4067175"/>
          <p14:tracePt t="75186" x="5842000" y="4067175"/>
          <p14:tracePt t="75242" x="5829300" y="4067175"/>
          <p14:tracePt t="75266" x="5816600" y="4067175"/>
          <p14:tracePt t="75284" x="5803900" y="4067175"/>
          <p14:tracePt t="75301" x="5791200" y="4067175"/>
          <p14:tracePt t="75322" x="5778500" y="4067175"/>
          <p14:tracePt t="75362" x="5767388" y="4067175"/>
          <p14:tracePt t="75384" x="5754688" y="4067175"/>
          <p14:tracePt t="75426" x="5729288" y="4067175"/>
          <p14:tracePt t="75458" x="5716588" y="4067175"/>
          <p14:tracePt t="75490" x="5703888" y="4067175"/>
          <p14:tracePt t="75546" x="5691188" y="4067175"/>
          <p14:tracePt t="75570" x="5678488" y="4067175"/>
          <p14:tracePt t="75584" x="5665788" y="4067175"/>
          <p14:tracePt t="75600" x="5654675" y="4054475"/>
          <p14:tracePt t="75618" x="5641975" y="4054475"/>
          <p14:tracePt t="75634" x="5629275" y="4054475"/>
          <p14:tracePt t="75674" x="5616575" y="4054475"/>
          <p14:tracePt t="75698" x="5603875" y="4054475"/>
          <p14:tracePt t="75730" x="5591175" y="4054475"/>
          <p14:tracePt t="75750" x="5578475" y="4041775"/>
          <p14:tracePt t="75767" x="5565775" y="4041775"/>
          <p14:tracePt t="75786" x="5554663" y="4041775"/>
          <p14:tracePt t="75810" x="5541963" y="4041775"/>
          <p14:tracePt t="75826" x="5529263" y="4041775"/>
          <p14:tracePt t="75842" x="5516563" y="4041775"/>
          <p14:tracePt t="75858" x="5503863" y="4041775"/>
          <p14:tracePt t="75874" x="5491163" y="4041775"/>
          <p14:tracePt t="75884" x="5478463" y="4041775"/>
          <p14:tracePt t="75922" x="5465763" y="4041775"/>
          <p14:tracePt t="75938" x="5454650" y="4041775"/>
          <p14:tracePt t="75950" x="5429250" y="4029075"/>
          <p14:tracePt t="75954" x="5416550" y="4029075"/>
          <p14:tracePt t="75970" x="5403850" y="4017963"/>
          <p14:tracePt t="75986" x="5378450" y="4017963"/>
          <p14:tracePt t="76000" x="5365750" y="4017963"/>
          <p14:tracePt t="76017" x="5353050" y="4017963"/>
          <p14:tracePt t="76020" x="5341938" y="4017963"/>
          <p14:tracePt t="76034" x="5329238" y="4017963"/>
          <p14:tracePt t="76050" x="5316538" y="4017963"/>
          <p14:tracePt t="76067" x="5303838" y="4017963"/>
          <p14:tracePt t="76084" x="5291138" y="4017963"/>
          <p14:tracePt t="76100" x="5278438" y="4017963"/>
          <p14:tracePt t="76117" x="5265738" y="4017963"/>
          <p14:tracePt t="76134" x="5241925" y="4017963"/>
          <p14:tracePt t="76150" x="5229225" y="4017963"/>
          <p14:tracePt t="76167" x="5216525" y="4017963"/>
          <p14:tracePt t="76184" x="5203825" y="4017963"/>
          <p14:tracePt t="76200" x="5191125" y="4017963"/>
          <p14:tracePt t="76234" x="5178425" y="4017963"/>
          <p14:tracePt t="76250" x="5165725" y="4017963"/>
          <p14:tracePt t="76282" x="5153025" y="4017963"/>
          <p14:tracePt t="76346" x="5141913" y="4017963"/>
          <p14:tracePt t="76367" x="5129213" y="4017963"/>
          <p14:tracePt t="76384" x="5116513" y="4017963"/>
          <p14:tracePt t="76402" x="5103813" y="4017963"/>
          <p14:tracePt t="76417" x="5091113" y="4017963"/>
          <p14:tracePt t="76434" x="5078413" y="4017963"/>
          <p14:tracePt t="76458" x="5065713" y="4017963"/>
          <p14:tracePt t="76474" x="5053013" y="4017963"/>
          <p14:tracePt t="76484" x="5040313" y="4017963"/>
          <p14:tracePt t="76514" x="5029200" y="4017963"/>
          <p14:tracePt t="76546" x="5016500" y="4017963"/>
          <p14:tracePt t="76567" x="5003800" y="4017963"/>
          <p14:tracePt t="76594" x="4991100" y="4017963"/>
          <p14:tracePt t="76617" x="4978400" y="4017963"/>
          <p14:tracePt t="76634" x="4965700" y="4017963"/>
          <p14:tracePt t="76690" x="4953000" y="4017963"/>
          <p14:tracePt t="76706" x="4940300" y="4017963"/>
          <p14:tracePt t="76722" x="4929188" y="4017963"/>
          <p14:tracePt t="76754" x="4916488" y="4017963"/>
          <p14:tracePt t="76770" x="4903788" y="4017963"/>
          <p14:tracePt t="76784" x="4891088" y="4017963"/>
          <p14:tracePt t="76802" x="4878388" y="4017963"/>
          <p14:tracePt t="76817" x="4865688" y="4017963"/>
          <p14:tracePt t="76818" x="4852988" y="4017963"/>
          <p14:tracePt t="76834" x="4840288" y="4017963"/>
          <p14:tracePt t="76858" x="4829175" y="4017963"/>
          <p14:tracePt t="76890" x="4816475" y="4017963"/>
          <p14:tracePt t="76922" x="4803775" y="4017963"/>
          <p14:tracePt t="76954" x="4778375" y="4017963"/>
          <p14:tracePt t="76986" x="4752975" y="3992563"/>
          <p14:tracePt t="77002" x="4740275" y="3992563"/>
          <p14:tracePt t="77018" x="4716463" y="3992563"/>
          <p14:tracePt t="77034" x="4703763" y="3992563"/>
          <p14:tracePt t="77034" x="4691063" y="3992563"/>
          <p14:tracePt t="77050" x="4678363" y="3992563"/>
          <p14:tracePt t="77067" x="4652963" y="3992563"/>
          <p14:tracePt t="77068" x="4640263" y="3992563"/>
          <p14:tracePt t="77074" x="4616450" y="3992563"/>
          <p14:tracePt t="77090" x="4603750" y="3992563"/>
          <p14:tracePt t="77100" x="4603750" y="3979863"/>
          <p14:tracePt t="77117" x="4578350" y="3979863"/>
          <p14:tracePt t="77120" x="4565650" y="3979863"/>
          <p14:tracePt t="77134" x="4552950" y="3979863"/>
          <p14:tracePt t="77138" x="4540250" y="3979863"/>
          <p14:tracePt t="77150" x="4527550" y="3967163"/>
          <p14:tracePt t="77167" x="4516438" y="3967163"/>
          <p14:tracePt t="77170" x="4503738" y="3967163"/>
          <p14:tracePt t="77184" x="4491038" y="3967163"/>
          <p14:tracePt t="77217" x="4478338" y="3967163"/>
          <p14:tracePt t="77234" x="4452938" y="3967163"/>
          <p14:tracePt t="77250" x="4452938" y="3954463"/>
          <p14:tracePt t="77251" x="4440238" y="3954463"/>
          <p14:tracePt t="77267" x="4427538" y="3954463"/>
          <p14:tracePt t="77284" x="4416425" y="3954463"/>
          <p14:tracePt t="77284" x="4403725" y="3954463"/>
          <p14:tracePt t="77290" x="4378325" y="3954463"/>
          <p14:tracePt t="77300" x="4365625" y="3954463"/>
          <p14:tracePt t="77306" x="4352925" y="3954463"/>
          <p14:tracePt t="77317" x="4340225" y="3954463"/>
          <p14:tracePt t="77322" x="4327525" y="3954463"/>
          <p14:tracePt t="77338" x="4303713" y="3954463"/>
          <p14:tracePt t="77350" x="4278313" y="3954463"/>
          <p14:tracePt t="77354" x="4252913" y="3954463"/>
          <p14:tracePt t="77367" x="4240213" y="3954463"/>
          <p14:tracePt t="77370" x="4214813" y="3954463"/>
          <p14:tracePt t="77384" x="4165600" y="3954463"/>
          <p14:tracePt t="77386" x="4140200" y="3954463"/>
          <p14:tracePt t="77400" x="4103688" y="3954463"/>
          <p14:tracePt t="77403" x="4065588" y="3954463"/>
          <p14:tracePt t="77417" x="4027488" y="3954463"/>
          <p14:tracePt t="77419" x="3978275" y="3954463"/>
          <p14:tracePt t="77434" x="3952875" y="3954463"/>
          <p14:tracePt t="77434" x="3902075" y="3967163"/>
          <p14:tracePt t="77450" x="3865563" y="3967163"/>
          <p14:tracePt t="77451" x="3802063" y="3979863"/>
          <p14:tracePt t="77467" x="3752850" y="3979863"/>
          <p14:tracePt t="77469" x="3702050" y="3979863"/>
          <p14:tracePt t="77484" x="3640138" y="4005263"/>
          <p14:tracePt t="77484" x="3589338" y="4005263"/>
          <p14:tracePt t="77490" x="3514725" y="4005263"/>
          <p14:tracePt t="77500" x="3478213" y="4005263"/>
          <p14:tracePt t="77517" x="3427413" y="4005263"/>
          <p14:tracePt t="77517" x="3389313" y="4005263"/>
          <p14:tracePt t="77522" x="3340100" y="4005263"/>
          <p14:tracePt t="77534" x="3302000" y="4005263"/>
          <p14:tracePt t="77538" x="3276600" y="4005263"/>
          <p14:tracePt t="77550" x="3227388" y="4005263"/>
          <p14:tracePt t="77554" x="3189288" y="4005263"/>
          <p14:tracePt t="77567" x="3152775" y="4005263"/>
          <p14:tracePt t="77584" x="3140075" y="4005263"/>
          <p14:tracePt t="77682" x="3176588" y="4005263"/>
          <p14:tracePt t="77700" x="3240088" y="4005263"/>
          <p14:tracePt t="77701" x="3314700" y="4005263"/>
          <p14:tracePt t="77706" x="3376613" y="4005263"/>
          <p14:tracePt t="77717" x="3414713" y="4005263"/>
          <p14:tracePt t="77722" x="3452813" y="4005263"/>
          <p14:tracePt t="77734" x="3489325" y="4005263"/>
          <p14:tracePt t="77738" x="3514725" y="3992563"/>
          <p14:tracePt t="77750" x="3552825" y="3992563"/>
          <p14:tracePt t="77753" x="3589338" y="3992563"/>
          <p14:tracePt t="77767" x="3640138" y="3992563"/>
          <p14:tracePt t="77770" x="3689350" y="3992563"/>
          <p14:tracePt t="77784" x="3740150" y="3979863"/>
          <p14:tracePt t="77786" x="3802063" y="3979863"/>
          <p14:tracePt t="77801" x="3865563" y="3979863"/>
          <p14:tracePt t="77802" x="3914775" y="3954463"/>
          <p14:tracePt t="77817" x="3952875" y="3954463"/>
          <p14:tracePt t="77819" x="3990975" y="3954463"/>
          <p14:tracePt t="77834" x="4040188" y="3954463"/>
          <p14:tracePt t="77834" x="4127500" y="3941763"/>
          <p14:tracePt t="77850" x="4203700" y="3929063"/>
          <p14:tracePt t="77851" x="4265613" y="3929063"/>
          <p14:tracePt t="77867" x="4352925" y="3929063"/>
          <p14:tracePt t="77867" x="4452938" y="3929063"/>
          <p14:tracePt t="77883" x="4578350" y="3929063"/>
          <p14:tracePt t="77884" x="4691063" y="3929063"/>
          <p14:tracePt t="77900" x="4803775" y="3929063"/>
          <p14:tracePt t="77901" x="4903788" y="3929063"/>
          <p14:tracePt t="77906" x="5003800" y="3929063"/>
          <p14:tracePt t="77917" x="5103813" y="3929063"/>
          <p14:tracePt t="77922" x="5229225" y="3929063"/>
          <p14:tracePt t="77934" x="5365750" y="3929063"/>
          <p14:tracePt t="77938" x="5503863" y="3929063"/>
          <p14:tracePt t="77950" x="5616575" y="3929063"/>
          <p14:tracePt t="77954" x="5716588" y="3929063"/>
          <p14:tracePt t="77967" x="5854700" y="3929063"/>
          <p14:tracePt t="77970" x="5978525" y="3929063"/>
          <p14:tracePt t="77984" x="6042025" y="3929063"/>
          <p14:tracePt t="77986" x="6167438" y="3929063"/>
          <p14:tracePt t="78000" x="6280150" y="3929063"/>
          <p14:tracePt t="78003" x="6403975" y="3929063"/>
          <p14:tracePt t="78017" x="6529388" y="3929063"/>
          <p14:tracePt t="78019" x="6629400" y="3929063"/>
          <p14:tracePt t="78034" x="6742113" y="3929063"/>
          <p14:tracePt t="78034" x="6816725" y="3929063"/>
          <p14:tracePt t="78051" x="6880225" y="3929063"/>
          <p14:tracePt t="78053" x="6967538" y="3929063"/>
          <p14:tracePt t="78067" x="7054850" y="3929063"/>
          <p14:tracePt t="78067" x="7142163" y="3929063"/>
          <p14:tracePt t="78075" x="7229475" y="3929063"/>
          <p14:tracePt t="78083" x="7342188" y="3929063"/>
          <p14:tracePt t="78090" x="7467600" y="3929063"/>
          <p14:tracePt t="78100" x="7593013" y="3929063"/>
          <p14:tracePt t="78117" x="7718425" y="3929063"/>
          <p14:tracePt t="78117" x="7843838" y="3929063"/>
          <p14:tracePt t="78122" x="7943850" y="3929063"/>
          <p14:tracePt t="78133" x="8031163" y="3929063"/>
          <p14:tracePt t="78138" x="8105775" y="3929063"/>
          <p14:tracePt t="78150" x="8193088" y="3929063"/>
          <p14:tracePt t="78167" x="8256588" y="3929063"/>
          <p14:tracePt t="78167" x="8305800" y="3929063"/>
          <p14:tracePt t="78169" x="8367713" y="3929063"/>
          <p14:tracePt t="78183" x="8431213" y="3929063"/>
          <p14:tracePt t="78185" x="8469313" y="3929063"/>
          <p14:tracePt t="78200" x="8531225" y="3929063"/>
          <p14:tracePt t="78202" x="8556625" y="3916363"/>
          <p14:tracePt t="78217" x="8580438" y="3905250"/>
          <p14:tracePt t="78217" x="8618538" y="3905250"/>
          <p14:tracePt t="78234" x="8631238" y="3905250"/>
          <p14:tracePt t="78234" x="8656638" y="3905250"/>
          <p14:tracePt t="78250" x="8680450" y="3892550"/>
          <p14:tracePt t="78250" x="8693150" y="3879850"/>
          <p14:tracePt t="78267" x="8718550" y="3867150"/>
          <p14:tracePt t="78267" x="8743950" y="3867150"/>
          <p14:tracePt t="78283" x="8769350" y="3854450"/>
          <p14:tracePt t="78283" x="8780463" y="3854450"/>
          <p14:tracePt t="78300" x="8818563" y="3829050"/>
          <p14:tracePt t="78317" x="8856663" y="3829050"/>
          <p14:tracePt t="78317" x="8869363" y="3803650"/>
          <p14:tracePt t="78333" x="8905875" y="3803650"/>
          <p14:tracePt t="78335" x="8931275" y="3792538"/>
          <p14:tracePt t="78350" x="8943975" y="3779838"/>
          <p14:tracePt t="78350" x="8982075" y="3767138"/>
          <p14:tracePt t="78353" x="9005888" y="3754438"/>
          <p14:tracePt t="78366" x="9031288" y="3741738"/>
          <p14:tracePt t="78369" x="9082088" y="374173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777D04B3-3319-49D3-94E9-45C1E1D78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52600" y="228600"/>
            <a:ext cx="8610600" cy="6019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562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95"/>
    </mc:Choice>
    <mc:Fallback xmlns="">
      <p:transition spd="slow" advTm="6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9" x="5842000" y="3679825"/>
          <p14:tracePt t="459" x="5829300" y="3679825"/>
          <p14:tracePt t="492" x="5816600" y="3679825"/>
          <p14:tracePt t="16164" x="5816600" y="3692525"/>
          <p14:tracePt t="32524" x="5816600" y="3667125"/>
          <p14:tracePt t="32535" x="5816600" y="3641725"/>
          <p14:tracePt t="32540" x="5791200" y="3603625"/>
          <p14:tracePt t="32551" x="5791200" y="3579813"/>
          <p14:tracePt t="32555" x="5778500" y="3554413"/>
          <p14:tracePt t="32568" x="5767388" y="3529013"/>
          <p14:tracePt t="32571" x="5767388" y="3516313"/>
          <p14:tracePt t="32585" x="5741988" y="3454400"/>
          <p14:tracePt t="32601" x="5741988" y="3429000"/>
          <p14:tracePt t="32604" x="5741988" y="3403600"/>
          <p14:tracePt t="32618" x="5741988" y="3378200"/>
          <p14:tracePt t="32621" x="5729288" y="3354388"/>
          <p14:tracePt t="32635" x="5729288" y="3341688"/>
          <p14:tracePt t="32637" x="5729288" y="3316288"/>
          <p14:tracePt t="32651" x="5729288" y="3290888"/>
          <p14:tracePt t="32657" x="5729288" y="3278188"/>
          <p14:tracePt t="32668" x="5729288" y="3254375"/>
          <p14:tracePt t="32669" x="5716588" y="3241675"/>
          <p14:tracePt t="32685" x="5716588" y="3228975"/>
          <p14:tracePt t="32685" x="5716588" y="3216275"/>
          <p14:tracePt t="32701" x="5703888" y="3203575"/>
          <p14:tracePt t="32704" x="5691188" y="3190875"/>
          <p14:tracePt t="32724" x="5691188" y="3178175"/>
          <p14:tracePt t="32735" x="5691188" y="3165475"/>
          <p14:tracePt t="32755" x="5691188" y="3154363"/>
          <p14:tracePt t="32771" x="5691188" y="3141663"/>
          <p14:tracePt t="32812" x="5691188" y="3128963"/>
          <p14:tracePt t="33404" x="5691188" y="3116263"/>
          <p14:tracePt t="33500" x="5678488" y="3116263"/>
          <p14:tracePt t="33539" x="5665788" y="3116263"/>
          <p14:tracePt t="33556" x="5654675" y="3116263"/>
          <p14:tracePt t="33611" x="5641975" y="3116263"/>
          <p14:tracePt t="33644" x="5616575" y="3116263"/>
          <p14:tracePt t="33683" x="5603875" y="3116263"/>
          <p14:tracePt t="33724" x="5591175" y="3116263"/>
          <p14:tracePt t="33735" x="5578475" y="3116263"/>
          <p14:tracePt t="35524" x="5565775" y="3116263"/>
          <p14:tracePt t="37260" x="5554663" y="3128963"/>
          <p14:tracePt t="37268" x="5529263" y="3141663"/>
          <p14:tracePt t="37284" x="5478463" y="3141663"/>
          <p14:tracePt t="37285" x="5429250" y="3141663"/>
          <p14:tracePt t="37301" x="5378450" y="3154363"/>
          <p14:tracePt t="37302" x="5341938" y="3165475"/>
          <p14:tracePt t="37308" x="5265738" y="3165475"/>
          <p14:tracePt t="37318" x="5216525" y="3165475"/>
          <p14:tracePt t="37334" x="5165725" y="3165475"/>
          <p14:tracePt t="37337" x="5103813" y="3178175"/>
          <p14:tracePt t="37340" x="5053013" y="3190875"/>
          <p14:tracePt t="37351" x="4991100" y="3190875"/>
          <p14:tracePt t="37356" x="4940300" y="3190875"/>
          <p14:tracePt t="37368" x="4891088" y="3190875"/>
          <p14:tracePt t="37371" x="4840288" y="3190875"/>
          <p14:tracePt t="37384" x="4803775" y="3190875"/>
          <p14:tracePt t="37387" x="4765675" y="3190875"/>
          <p14:tracePt t="37401" x="4740275" y="3190875"/>
          <p14:tracePt t="37404" x="4716463" y="3190875"/>
          <p14:tracePt t="37420" x="4703763" y="3190875"/>
          <p14:tracePt t="37434" x="4691063" y="3190875"/>
          <p14:tracePt t="37435" x="4678363" y="3190875"/>
          <p14:tracePt t="37451" x="4665663" y="3190875"/>
          <p14:tracePt t="37468" x="4627563" y="3190875"/>
          <p14:tracePt t="37470" x="4616450" y="3190875"/>
          <p14:tracePt t="37484" x="4591050" y="3190875"/>
          <p14:tracePt t="37485" x="4552950" y="3178175"/>
          <p14:tracePt t="37501" x="4516438" y="3165475"/>
          <p14:tracePt t="37502" x="4452938" y="3141663"/>
          <p14:tracePt t="37508" x="4416425" y="3128963"/>
          <p14:tracePt t="37518" x="4314825" y="3116263"/>
          <p14:tracePt t="37523" x="4265613" y="3103563"/>
          <p14:tracePt t="37534" x="4191000" y="3065463"/>
          <p14:tracePt t="37540" x="4114800" y="3041650"/>
          <p14:tracePt t="37551" x="4040188" y="3016250"/>
          <p14:tracePt t="37555" x="3940175" y="2990850"/>
          <p14:tracePt t="37568" x="3827463" y="2941638"/>
          <p14:tracePt t="37571" x="3752850" y="2928938"/>
          <p14:tracePt t="37584" x="3678238" y="2903538"/>
          <p14:tracePt t="37587" x="3627438" y="2878138"/>
          <p14:tracePt t="37601" x="3565525" y="2865438"/>
          <p14:tracePt t="37603" x="3489325" y="2852738"/>
          <p14:tracePt t="37618" x="3414713" y="2816225"/>
          <p14:tracePt t="37620" x="3327400" y="2790825"/>
          <p14:tracePt t="37634" x="3265488" y="2752725"/>
          <p14:tracePt t="37637" x="3214688" y="2728913"/>
          <p14:tracePt t="37651" x="3152775" y="2703513"/>
          <p14:tracePt t="37652" x="3127375" y="2690813"/>
          <p14:tracePt t="37667" x="3089275" y="2652713"/>
          <p14:tracePt t="37670" x="3052763" y="2640013"/>
          <p14:tracePt t="37684" x="3014663" y="2603500"/>
          <p14:tracePt t="37687" x="2989263" y="2578100"/>
          <p14:tracePt t="37701" x="2976563" y="2578100"/>
          <p14:tracePt t="37703" x="2952750" y="2552700"/>
          <p14:tracePt t="37718" x="2940050" y="2540000"/>
          <p14:tracePt t="37718" x="2927350" y="2503488"/>
          <p14:tracePt t="37723" x="2914650" y="2503488"/>
          <p14:tracePt t="37734" x="2901950" y="2490788"/>
          <p14:tracePt t="37740" x="2889250" y="2478088"/>
          <p14:tracePt t="37755" x="2876550" y="2465388"/>
          <p14:tracePt t="37788" x="2863850" y="2465388"/>
          <p14:tracePt t="37844" x="2852738" y="2465388"/>
          <p14:tracePt t="37860" x="2840038" y="2465388"/>
          <p14:tracePt t="37876" x="2827338" y="2465388"/>
          <p14:tracePt t="37884" x="2814638" y="2465388"/>
          <p14:tracePt t="37901" x="2789238" y="2465388"/>
          <p14:tracePt t="37902" x="2776538" y="2465388"/>
          <p14:tracePt t="37918" x="2752725" y="2465388"/>
          <p14:tracePt t="37934" x="2740025" y="2465388"/>
          <p14:tracePt t="37935" x="2714625" y="2465388"/>
          <p14:tracePt t="37951" x="2701925" y="2465388"/>
          <p14:tracePt t="37955" x="2689225" y="2465388"/>
          <p14:tracePt t="37971" x="2663825" y="2465388"/>
          <p14:tracePt t="38001" x="2651125" y="2478088"/>
          <p14:tracePt t="38018" x="2627313" y="2490788"/>
          <p14:tracePt t="38044" x="2627313" y="2503488"/>
          <p14:tracePt t="38068" x="2627313" y="2516188"/>
          <p14:tracePt t="38084" x="2627313" y="2527300"/>
          <p14:tracePt t="38101" x="2627313" y="2540000"/>
          <p14:tracePt t="38118" x="2627313" y="2565400"/>
          <p14:tracePt t="38134" x="2627313" y="2590800"/>
          <p14:tracePt t="38151" x="2627313" y="2616200"/>
          <p14:tracePt t="38156" x="2640013" y="2640013"/>
          <p14:tracePt t="38168" x="2640013" y="2652713"/>
          <p14:tracePt t="38171" x="2640013" y="2665413"/>
          <p14:tracePt t="38184" x="2640013" y="2703513"/>
          <p14:tracePt t="38201" x="2640013" y="2716213"/>
          <p14:tracePt t="38204" x="2640013" y="2740025"/>
          <p14:tracePt t="38217" x="2640013" y="2752725"/>
          <p14:tracePt t="38220" x="2640013" y="2765425"/>
          <p14:tracePt t="38235" x="2640013" y="2790825"/>
          <p14:tracePt t="38238" x="2663825" y="2816225"/>
          <p14:tracePt t="38251" x="2663825" y="2828925"/>
          <p14:tracePt t="38255" x="2663825" y="2840038"/>
          <p14:tracePt t="38259" x="2663825" y="2865438"/>
          <p14:tracePt t="38284" x="2676525" y="2903538"/>
          <p14:tracePt t="38285" x="2676525" y="2916238"/>
          <p14:tracePt t="38301" x="2676525" y="2928938"/>
          <p14:tracePt t="38301" x="2676525" y="2941638"/>
          <p14:tracePt t="38318" x="2676525" y="2978150"/>
          <p14:tracePt t="38334" x="2676525" y="3003550"/>
          <p14:tracePt t="38335" x="2676525" y="3016250"/>
          <p14:tracePt t="38339" x="2689225" y="3028950"/>
          <p14:tracePt t="38351" x="2689225" y="3041650"/>
          <p14:tracePt t="38369" x="2701925" y="3054350"/>
          <p14:tracePt t="38371" x="2714625" y="3065463"/>
          <p14:tracePt t="38401" x="2727325" y="3078163"/>
          <p14:tracePt t="38404" x="2740025" y="3090863"/>
          <p14:tracePt t="38444" x="2752725" y="3103563"/>
          <p14:tracePt t="38476" x="2763838" y="3103563"/>
          <p14:tracePt t="38484" x="2776538" y="3103563"/>
          <p14:tracePt t="38501" x="2789238" y="3103563"/>
          <p14:tracePt t="38518" x="2814638" y="3103563"/>
          <p14:tracePt t="38534" x="2827338" y="3103563"/>
          <p14:tracePt t="38556" x="2852738" y="3103563"/>
          <p14:tracePt t="38568" x="2863850" y="3103563"/>
          <p14:tracePt t="38584" x="2876550" y="3103563"/>
          <p14:tracePt t="38587" x="2901950" y="3090863"/>
          <p14:tracePt t="38603" x="2914650" y="3078163"/>
          <p14:tracePt t="38618" x="2927350" y="3078163"/>
          <p14:tracePt t="38620" x="2927350" y="3054350"/>
          <p14:tracePt t="38634" x="2940050" y="3041650"/>
          <p14:tracePt t="38637" x="2952750" y="3028950"/>
          <p14:tracePt t="38651" x="2952750" y="3003550"/>
          <p14:tracePt t="38668" x="2952750" y="2990850"/>
          <p14:tracePt t="38668" x="2952750" y="2965450"/>
          <p14:tracePt t="38684" x="2952750" y="2941638"/>
          <p14:tracePt t="38701" x="2952750" y="2928938"/>
          <p14:tracePt t="38701" x="2952750" y="2916238"/>
          <p14:tracePt t="38718" x="2952750" y="2903538"/>
          <p14:tracePt t="38720" x="2952750" y="2878138"/>
          <p14:tracePt t="38734" x="2952750" y="2840038"/>
          <p14:tracePt t="38751" x="2952750" y="2828925"/>
          <p14:tracePt t="38751" x="2952750" y="2803525"/>
          <p14:tracePt t="38768" x="2952750" y="2778125"/>
          <p14:tracePt t="38772" x="2940050" y="2765425"/>
          <p14:tracePt t="38784" x="2927350" y="2752725"/>
          <p14:tracePt t="38787" x="2927350" y="2728913"/>
          <p14:tracePt t="38801" x="2889250" y="2703513"/>
          <p14:tracePt t="38803" x="2889250" y="2690813"/>
          <p14:tracePt t="38818" x="2863850" y="2665413"/>
          <p14:tracePt t="38820" x="2840038" y="2652713"/>
          <p14:tracePt t="38834" x="2840038" y="2640013"/>
          <p14:tracePt t="38837" x="2814638" y="2616200"/>
          <p14:tracePt t="38851" x="2801938" y="2603500"/>
          <p14:tracePt t="38868" x="2776538" y="2565400"/>
          <p14:tracePt t="38868" x="2763838" y="2565400"/>
          <p14:tracePt t="38884" x="2740025" y="2540000"/>
          <p14:tracePt t="38886" x="2727325" y="2527300"/>
          <p14:tracePt t="38901" x="2689225" y="2516188"/>
          <p14:tracePt t="38903" x="2663825" y="2503488"/>
          <p14:tracePt t="38918" x="2640013" y="2490788"/>
          <p14:tracePt t="38920" x="2614613" y="2478088"/>
          <p14:tracePt t="38924" x="2601913" y="2478088"/>
          <p14:tracePt t="38934" x="2576513" y="2478088"/>
          <p14:tracePt t="38940" x="2551113" y="2478088"/>
          <p14:tracePt t="38951" x="2514600" y="2452688"/>
          <p14:tracePt t="38967" x="2489200" y="2452688"/>
          <p14:tracePt t="38984" x="2476500" y="2452688"/>
          <p14:tracePt t="38987" x="2463800" y="2452688"/>
          <p14:tracePt t="39018" x="2451100" y="2452688"/>
          <p14:tracePt t="39034" x="2439988" y="2452688"/>
          <p14:tracePt t="39036" x="2414588" y="2465388"/>
          <p14:tracePt t="39052" x="2401888" y="2490788"/>
          <p14:tracePt t="39068" x="2376488" y="2516188"/>
          <p14:tracePt t="39084" x="2376488" y="2527300"/>
          <p14:tracePt t="39085" x="2376488" y="2540000"/>
          <p14:tracePt t="39101" x="2363788" y="2552700"/>
          <p14:tracePt t="39102" x="2363788" y="2565400"/>
          <p14:tracePt t="39118" x="2363788" y="2590800"/>
          <p14:tracePt t="39118" x="2363788" y="2603500"/>
          <p14:tracePt t="39124" x="2351088" y="2616200"/>
          <p14:tracePt t="39134" x="2351088" y="2627313"/>
          <p14:tracePt t="39140" x="2351088" y="2640013"/>
          <p14:tracePt t="39151" x="2351088" y="2652713"/>
          <p14:tracePt t="39156" x="2351088" y="2678113"/>
          <p14:tracePt t="39168" x="2351088" y="2703513"/>
          <p14:tracePt t="39171" x="2351088" y="2728913"/>
          <p14:tracePt t="39184" x="2351088" y="2740025"/>
          <p14:tracePt t="39187" x="2351088" y="2790825"/>
          <p14:tracePt t="39201" x="2351088" y="2803525"/>
          <p14:tracePt t="39204" x="2351088" y="2852738"/>
          <p14:tracePt t="39217" x="2376488" y="2865438"/>
          <p14:tracePt t="39220" x="2376488" y="2903538"/>
          <p14:tracePt t="39234" x="2389188" y="2928938"/>
          <p14:tracePt t="39240" x="2389188" y="2941638"/>
          <p14:tracePt t="39251" x="2401888" y="2965450"/>
          <p14:tracePt t="39251" x="2414588" y="3003550"/>
          <p14:tracePt t="39268" x="2439988" y="3016250"/>
          <p14:tracePt t="39268" x="2439988" y="3028950"/>
          <p14:tracePt t="39284" x="2451100" y="3041650"/>
          <p14:tracePt t="39285" x="2463800" y="3054350"/>
          <p14:tracePt t="39301" x="2476500" y="3078163"/>
          <p14:tracePt t="39318" x="2489200" y="3090863"/>
          <p14:tracePt t="39318" x="2501900" y="3103563"/>
          <p14:tracePt t="39324" x="2514600" y="3128963"/>
          <p14:tracePt t="39340" x="2563813" y="3128963"/>
          <p14:tracePt t="39351" x="2563813" y="3154363"/>
          <p14:tracePt t="39355" x="2589213" y="3154363"/>
          <p14:tracePt t="39368" x="2601913" y="3165475"/>
          <p14:tracePt t="39371" x="2640013" y="3178175"/>
          <p14:tracePt t="39384" x="2651125" y="3190875"/>
          <p14:tracePt t="39401" x="2676525" y="3203575"/>
          <p14:tracePt t="39403" x="2689225" y="3203575"/>
          <p14:tracePt t="39418" x="2701925" y="3203575"/>
          <p14:tracePt t="39420" x="2740025" y="3228975"/>
          <p14:tracePt t="39434" x="2740025" y="3241675"/>
          <p14:tracePt t="39451" x="2763838" y="3241675"/>
          <p14:tracePt t="39467" x="2776538" y="3254375"/>
          <p14:tracePt t="39484" x="2801938" y="3254375"/>
          <p14:tracePt t="39700" x="2814638" y="3254375"/>
          <p14:tracePt t="39748" x="2840038" y="3254375"/>
          <p14:tracePt t="39768" x="2852738" y="3254375"/>
          <p14:tracePt t="39771" x="2876550" y="3254375"/>
          <p14:tracePt t="39784" x="2889250" y="3254375"/>
          <p14:tracePt t="39787" x="2914650" y="3254375"/>
          <p14:tracePt t="39801" x="2927350" y="3254375"/>
          <p14:tracePt t="39804" x="2976563" y="3254375"/>
          <p14:tracePt t="39818" x="2989263" y="3254375"/>
          <p14:tracePt t="39820" x="3027363" y="3254375"/>
          <p14:tracePt t="39834" x="3065463" y="3254375"/>
          <p14:tracePt t="39837" x="3101975" y="3254375"/>
          <p14:tracePt t="39851" x="3140075" y="3228975"/>
          <p14:tracePt t="39852" x="3176588" y="3228975"/>
          <p14:tracePt t="39867" x="3227388" y="3228975"/>
          <p14:tracePt t="39868" x="3265488" y="3228975"/>
          <p14:tracePt t="39884" x="3314700" y="3228975"/>
          <p14:tracePt t="39885" x="3352800" y="3228975"/>
          <p14:tracePt t="39901" x="3376613" y="3228975"/>
          <p14:tracePt t="39901" x="3414713" y="3228975"/>
          <p14:tracePt t="39918" x="3465513" y="3228975"/>
          <p14:tracePt t="39918" x="3489325" y="3228975"/>
          <p14:tracePt t="39934" x="3527425" y="3228975"/>
          <p14:tracePt t="39935" x="3565525" y="3228975"/>
          <p14:tracePt t="39940" x="3602038" y="3228975"/>
          <p14:tracePt t="39951" x="3640138" y="3228975"/>
          <p14:tracePt t="39956" x="3665538" y="3228975"/>
          <p14:tracePt t="39968" x="3714750" y="3228975"/>
          <p14:tracePt t="39971" x="3765550" y="3228975"/>
          <p14:tracePt t="39984" x="3790950" y="3228975"/>
          <p14:tracePt t="39987" x="3840163" y="3228975"/>
          <p14:tracePt t="40001" x="3878263" y="3228975"/>
          <p14:tracePt t="40003" x="3914775" y="3228975"/>
          <p14:tracePt t="40017" x="3952875" y="3228975"/>
          <p14:tracePt t="40020" x="3978275" y="3228975"/>
          <p14:tracePt t="40034" x="4002088" y="3228975"/>
          <p14:tracePt t="40037" x="4040188" y="3228975"/>
          <p14:tracePt t="40051" x="4065588" y="3228975"/>
          <p14:tracePt t="40052" x="4103688" y="3228975"/>
          <p14:tracePt t="40068" x="4140200" y="3228975"/>
          <p14:tracePt t="40070" x="4178300" y="3216275"/>
          <p14:tracePt t="40084" x="4240213" y="3216275"/>
          <p14:tracePt t="40085" x="4303713" y="3216275"/>
          <p14:tracePt t="40101" x="4352925" y="3216275"/>
          <p14:tracePt t="40101" x="4403725" y="3216275"/>
          <p14:tracePt t="40118" x="4452938" y="3216275"/>
          <p14:tracePt t="40118" x="4491038" y="3216275"/>
          <p14:tracePt t="40134" x="4516438" y="3216275"/>
          <p14:tracePt t="40136" x="4540250" y="3216275"/>
          <p14:tracePt t="40151" x="4552950" y="3216275"/>
          <p14:tracePt t="40155" x="4565650" y="3216275"/>
          <p14:tracePt t="40173" x="4578350" y="3216275"/>
          <p14:tracePt t="40239" x="4591050" y="3216275"/>
          <p14:tracePt t="40251" x="4603750" y="3216275"/>
          <p14:tracePt t="40268" x="4627563" y="3216275"/>
          <p14:tracePt t="40268" x="4665663" y="3216275"/>
          <p14:tracePt t="40284" x="4678363" y="3216275"/>
          <p14:tracePt t="40285" x="4691063" y="3216275"/>
          <p14:tracePt t="40301" x="4703763" y="3216275"/>
          <p14:tracePt t="40301" x="4740275" y="3216275"/>
          <p14:tracePt t="40317" x="4752975" y="3216275"/>
          <p14:tracePt t="40334" x="4778375" y="3216275"/>
          <p14:tracePt t="40340" x="4816475" y="3216275"/>
          <p14:tracePt t="40351" x="4852988" y="3178175"/>
          <p14:tracePt t="40355" x="4891088" y="3178175"/>
          <p14:tracePt t="40367" x="4929188" y="3178175"/>
          <p14:tracePt t="40371" x="4978400" y="3178175"/>
          <p14:tracePt t="40384" x="4991100" y="3165475"/>
          <p14:tracePt t="40387" x="5029200" y="3165475"/>
          <p14:tracePt t="40401" x="5040313" y="3154363"/>
          <p14:tracePt t="40403" x="5053013" y="3154363"/>
          <p14:tracePt t="40417" x="5065713" y="3154363"/>
          <p14:tracePt t="40436" x="5091113" y="3154363"/>
          <p14:tracePt t="40451" x="5091113" y="3141663"/>
          <p14:tracePt t="40467" x="5116513" y="3141663"/>
          <p14:tracePt t="40470" x="5116513" y="3128963"/>
          <p14:tracePt t="40484" x="5129213" y="3128963"/>
          <p14:tracePt t="40501" x="5141913" y="3128963"/>
          <p14:tracePt t="40501" x="5153025" y="3128963"/>
          <p14:tracePt t="40517" x="5153025" y="3116263"/>
          <p14:tracePt t="40534" x="5165725" y="3116263"/>
          <p14:tracePt t="40540" x="5165725" y="3103563"/>
          <p14:tracePt t="40551" x="5191125" y="3090863"/>
          <p14:tracePt t="40611" x="5203825" y="3065463"/>
          <p14:tracePt t="40634" x="5216525" y="3041650"/>
          <p14:tracePt t="40651" x="5229225" y="3028950"/>
          <p14:tracePt t="40652" x="5241925" y="3016250"/>
          <p14:tracePt t="40667" x="5241925" y="3003550"/>
          <p14:tracePt t="40668" x="5241925" y="2990850"/>
          <p14:tracePt t="40684" x="5253038" y="2965450"/>
          <p14:tracePt t="40701" x="5265738" y="2965450"/>
          <p14:tracePt t="40717" x="5265738" y="2952750"/>
          <p14:tracePt t="40734" x="5265738" y="2941638"/>
          <p14:tracePt t="40756" x="5265738" y="2928938"/>
          <p14:tracePt t="40796" x="5265738" y="2916238"/>
          <p14:tracePt t="40818" x="5265738" y="2903538"/>
          <p14:tracePt t="40834" x="5265738" y="2890838"/>
          <p14:tracePt t="40851" x="5253038" y="2865438"/>
          <p14:tracePt t="41003" x="5253038" y="2852738"/>
          <p14:tracePt t="41019" x="5253038" y="2840038"/>
          <p14:tracePt t="41035" x="5265738" y="2840038"/>
          <p14:tracePt t="41051" x="5291138" y="2828925"/>
          <p14:tracePt t="41068" x="5303838" y="2828925"/>
          <p14:tracePt t="41084" x="5303838" y="2816225"/>
          <p14:tracePt t="41395" x="5316538" y="2816225"/>
          <p14:tracePt t="41417" x="5341938" y="2816225"/>
          <p14:tracePt t="41420" x="5365750" y="2816225"/>
          <p14:tracePt t="41434" x="5378450" y="2816225"/>
          <p14:tracePt t="41436" x="5391150" y="2816225"/>
          <p14:tracePt t="41450" x="5403850" y="2816225"/>
          <p14:tracePt t="41452" x="5416550" y="2816225"/>
          <p14:tracePt t="41467" x="5429250" y="2816225"/>
          <p14:tracePt t="41469" x="5454650" y="2816225"/>
          <p14:tracePt t="41484" x="5465763" y="2816225"/>
          <p14:tracePt t="41484" x="5478463" y="2816225"/>
          <p14:tracePt t="41500" x="5491163" y="2816225"/>
          <p14:tracePt t="41517" x="5503863" y="2816225"/>
          <p14:tracePt t="41534" x="5516563" y="2816225"/>
          <p14:tracePt t="41534" x="5529263" y="2816225"/>
          <p14:tracePt t="41604" x="5541963" y="2816225"/>
          <p14:tracePt t="41635" x="5554663" y="2816225"/>
          <p14:tracePt t="41667" x="5565775" y="2816225"/>
          <p14:tracePt t="41691" x="5578475" y="2816225"/>
          <p14:tracePt t="41708" x="5591175" y="2816225"/>
          <p14:tracePt t="41717" x="5603875" y="2816225"/>
          <p14:tracePt t="41734" x="5616575" y="2816225"/>
          <p14:tracePt t="41750" x="5629275" y="2816225"/>
          <p14:tracePt t="41767" x="5641975" y="2816225"/>
          <p14:tracePt t="41784" x="5654675" y="2816225"/>
          <p14:tracePt t="41800" x="5665788" y="2816225"/>
          <p14:tracePt t="41803" x="5678488" y="2816225"/>
          <p14:tracePt t="41867" x="5691188" y="2803525"/>
          <p14:tracePt t="41891" x="5703888" y="2790825"/>
          <p14:tracePt t="41923" x="5703888" y="2778125"/>
          <p14:tracePt t="41939" x="5703888" y="2765425"/>
          <p14:tracePt t="41951" x="5703888" y="2752725"/>
          <p14:tracePt t="41955" x="5716588" y="2740025"/>
          <p14:tracePt t="41967" x="5729288" y="2728913"/>
          <p14:tracePt t="41984" x="5729288" y="2716213"/>
          <p14:tracePt t="41987" x="5729288" y="2703513"/>
          <p14:tracePt t="42003" x="5729288" y="2690813"/>
          <p14:tracePt t="42017" x="5729288" y="2678113"/>
          <p14:tracePt t="42019" x="5729288" y="2665413"/>
          <p14:tracePt t="42036" x="5729288" y="2652713"/>
          <p14:tracePt t="42050" x="5729288" y="2627313"/>
          <p14:tracePt t="42067" x="5716588" y="2603500"/>
          <p14:tracePt t="42068" x="5716588" y="2590800"/>
          <p14:tracePt t="42084" x="5716588" y="2578100"/>
          <p14:tracePt t="42100" x="5703888" y="2552700"/>
          <p14:tracePt t="42102" x="5703888" y="2540000"/>
          <p14:tracePt t="42117" x="5691188" y="2540000"/>
          <p14:tracePt t="42134" x="5678488" y="2527300"/>
          <p14:tracePt t="42150" x="5641975" y="2516188"/>
          <p14:tracePt t="42151" x="5641975" y="2503488"/>
          <p14:tracePt t="42155" x="5629275" y="2490788"/>
          <p14:tracePt t="42172" x="5616575" y="2490788"/>
          <p14:tracePt t="42187" x="5603875" y="2490788"/>
          <p14:tracePt t="42200" x="5591175" y="2478088"/>
          <p14:tracePt t="42217" x="5565775" y="2478088"/>
          <p14:tracePt t="42219" x="5554663" y="2465388"/>
          <p14:tracePt t="42235" x="5541963" y="2465388"/>
          <p14:tracePt t="42250" x="5516563" y="2452688"/>
          <p14:tracePt t="42284" x="5503863" y="2452688"/>
          <p14:tracePt t="42308" x="5491163" y="2452688"/>
          <p14:tracePt t="42324" x="5465763" y="2452688"/>
          <p14:tracePt t="42347" x="5454650" y="2452688"/>
          <p14:tracePt t="42367" x="5429250" y="2452688"/>
          <p14:tracePt t="42387" x="5416550" y="2452688"/>
          <p14:tracePt t="42411" x="5403850" y="2452688"/>
          <p14:tracePt t="42435" x="5391150" y="2452688"/>
          <p14:tracePt t="42460" x="5378450" y="2452688"/>
          <p14:tracePt t="42475" x="5378450" y="2465388"/>
          <p14:tracePt t="42484" x="5378450" y="2478088"/>
          <p14:tracePt t="42501" x="5378450" y="2490788"/>
          <p14:tracePt t="42517" x="5378450" y="2516188"/>
          <p14:tracePt t="42518" x="5378450" y="2527300"/>
          <p14:tracePt t="42534" x="5378450" y="2540000"/>
          <p14:tracePt t="42535" x="5378450" y="2565400"/>
          <p14:tracePt t="42540" x="5378450" y="2578100"/>
          <p14:tracePt t="42551" x="5378450" y="2590800"/>
          <p14:tracePt t="42691" x="5378450" y="2603500"/>
          <p14:tracePt t="42715" x="5378450" y="2616200"/>
          <p14:tracePt t="42734" x="5378450" y="2627313"/>
          <p14:tracePt t="42751" x="5391150" y="2652713"/>
          <p14:tracePt t="42771" x="5391150" y="2665413"/>
          <p14:tracePt t="42827" x="5391150" y="2678113"/>
          <p14:tracePt t="42843" x="5391150" y="2690813"/>
          <p14:tracePt t="42867" x="5391150" y="2703513"/>
          <p14:tracePt t="42884" x="5403850" y="2703513"/>
          <p14:tracePt t="42908" x="5403850" y="2728913"/>
          <p14:tracePt t="42917" x="5403850" y="2740025"/>
          <p14:tracePt t="42934" x="5416550" y="2752725"/>
          <p14:tracePt t="42940" x="5429250" y="2765425"/>
          <p14:tracePt t="42951" x="5429250" y="2778125"/>
          <p14:tracePt t="42967" x="5429250" y="2790825"/>
          <p14:tracePt t="42971" x="5429250" y="2803525"/>
          <p14:tracePt t="42984" x="5441950" y="2828925"/>
          <p14:tracePt t="42987" x="5454650" y="2828925"/>
          <p14:tracePt t="43017" x="5478463" y="2878138"/>
          <p14:tracePt t="43043" x="5491163" y="2890838"/>
          <p14:tracePt t="43291" x="5503863" y="2890838"/>
          <p14:tracePt t="43348" x="5516563" y="2890838"/>
          <p14:tracePt t="43367" x="5529263" y="2890838"/>
          <p14:tracePt t="43403" x="5541963" y="2890838"/>
          <p14:tracePt t="43436" x="5554663" y="2878138"/>
          <p14:tracePt t="43619" x="5554663" y="2865438"/>
          <p14:tracePt t="43635" x="5565775" y="2865438"/>
          <p14:tracePt t="43675" x="5578475" y="2865438"/>
          <p14:tracePt t="43876" x="5578475" y="2852738"/>
          <p14:tracePt t="43899" x="5554663" y="2852738"/>
          <p14:tracePt t="43924" x="5529263" y="2852738"/>
          <p14:tracePt t="43934" x="5516563" y="2852738"/>
          <p14:tracePt t="43951" x="5503863" y="2840038"/>
          <p14:tracePt t="43951" x="5491163" y="2840038"/>
          <p14:tracePt t="43967" x="5454650" y="2828925"/>
          <p14:tracePt t="43984" x="5429250" y="2816225"/>
          <p14:tracePt t="44001" x="5416550" y="2816225"/>
          <p14:tracePt t="47627" x="5416550" y="2803525"/>
          <p14:tracePt t="47667" x="5416550" y="2790825"/>
          <p14:tracePt t="49299" x="5429250" y="2790825"/>
          <p14:tracePt t="49731" x="5441950" y="2790825"/>
          <p14:tracePt t="49750" x="5454650" y="2790825"/>
          <p14:tracePt t="49779" x="5465763" y="2790825"/>
          <p14:tracePt t="49800" x="5478463" y="2790825"/>
          <p14:tracePt t="49828" x="5491163" y="2790825"/>
          <p14:tracePt t="50211" x="5503863" y="2790825"/>
          <p14:tracePt t="51499" x="5503863" y="2803525"/>
          <p14:tracePt t="51523" x="5491163" y="2803525"/>
          <p14:tracePt t="51875" x="5478463" y="2803525"/>
          <p14:tracePt t="51891" x="5478463" y="2816225"/>
          <p14:tracePt t="51907" x="5454650" y="2828925"/>
          <p14:tracePt t="52091" x="5441950" y="2840038"/>
          <p14:tracePt t="52115" x="5429250" y="2840038"/>
          <p14:tracePt t="52133" x="5416550" y="2840038"/>
          <p14:tracePt t="52134" x="5403850" y="2852738"/>
          <p14:tracePt t="52339" x="5391150" y="2852738"/>
          <p14:tracePt t="52371" x="5378450" y="2852738"/>
          <p14:tracePt t="52396" x="5365750" y="2852738"/>
          <p14:tracePt t="52459" x="5353050" y="2865438"/>
          <p14:tracePt t="52523" x="5341938" y="2865438"/>
          <p14:tracePt t="52533" x="5329238" y="2865438"/>
          <p14:tracePt t="52550" x="5303838" y="2865438"/>
          <p14:tracePt t="52551" x="5291138" y="2865438"/>
          <p14:tracePt t="52567" x="5253038" y="2865438"/>
          <p14:tracePt t="52572" x="5241925" y="2865438"/>
          <p14:tracePt t="52583" x="5203825" y="2878138"/>
          <p14:tracePt t="52587" x="5178425" y="2878138"/>
          <p14:tracePt t="52600" x="5141913" y="2890838"/>
          <p14:tracePt t="52603" x="5103813" y="2903538"/>
          <p14:tracePt t="52617" x="5078413" y="2928938"/>
          <p14:tracePt t="52619" x="5053013" y="2928938"/>
          <p14:tracePt t="52633" x="5016500" y="2941638"/>
          <p14:tracePt t="52636" x="5003800" y="2941638"/>
          <p14:tracePt t="52650" x="4978400" y="2965450"/>
          <p14:tracePt t="52652" x="4965700" y="2965450"/>
          <p14:tracePt t="52667" x="4940300" y="2978150"/>
          <p14:tracePt t="52669" x="4929188" y="2978150"/>
          <p14:tracePt t="52683" x="4903788" y="2978150"/>
          <p14:tracePt t="52686" x="4903788" y="2990850"/>
          <p14:tracePt t="52700" x="4891088" y="2990850"/>
          <p14:tracePt t="52700" x="4865688" y="2990850"/>
          <p14:tracePt t="52717" x="4852988" y="3003550"/>
          <p14:tracePt t="52733" x="4840288" y="3003550"/>
          <p14:tracePt t="52736" x="4816475" y="3003550"/>
          <p14:tracePt t="52750" x="4778375" y="3016250"/>
          <p14:tracePt t="52756" x="4740275" y="3041650"/>
          <p14:tracePt t="52767" x="4716463" y="3054350"/>
          <p14:tracePt t="52771" x="4652963" y="3078163"/>
          <p14:tracePt t="52783" x="4616450" y="3103563"/>
          <p14:tracePt t="52787" x="4552950" y="3128963"/>
          <p14:tracePt t="52800" x="4478338" y="3165475"/>
          <p14:tracePt t="52803" x="4427538" y="3190875"/>
          <p14:tracePt t="52817" x="4378325" y="3190875"/>
          <p14:tracePt t="52819" x="4303713" y="3228975"/>
          <p14:tracePt t="52833" x="4252913" y="3254375"/>
          <p14:tracePt t="52836" x="4140200" y="3316288"/>
          <p14:tracePt t="52850" x="4052888" y="3354388"/>
          <p14:tracePt t="52853" x="3978275" y="3390900"/>
          <p14:tracePt t="52867" x="3865563" y="3441700"/>
          <p14:tracePt t="52869" x="3778250" y="3479800"/>
          <p14:tracePt t="52883" x="3727450" y="3503613"/>
          <p14:tracePt t="52884" x="3652838" y="3554413"/>
          <p14:tracePt t="52900" x="3627438" y="3567113"/>
          <p14:tracePt t="52917" x="3614738" y="3567113"/>
          <p14:tracePt t="52963" x="3589338" y="3567113"/>
          <p14:tracePt t="52983" x="3578225" y="3567113"/>
          <p14:tracePt t="52987" x="3565525" y="3579813"/>
          <p14:tracePt t="53000" x="3527425" y="3590925"/>
          <p14:tracePt t="53017" x="3514725" y="3590925"/>
          <p14:tracePt t="53019" x="3502025" y="3590925"/>
          <p14:tracePt t="53033" x="3502025" y="3603625"/>
          <p14:tracePt t="53051" x="3478213" y="3616325"/>
          <p14:tracePt t="53068" x="3465513" y="3616325"/>
          <p14:tracePt t="53083" x="3452813" y="3629025"/>
          <p14:tracePt t="53099" x="3427413" y="3629025"/>
          <p14:tracePt t="53116" x="3414713" y="3629025"/>
          <p14:tracePt t="53117" x="3389313" y="3629025"/>
          <p14:tracePt t="53133" x="3365500" y="3629025"/>
          <p14:tracePt t="53150" x="3352800" y="3629025"/>
          <p14:tracePt t="53150" x="3314700" y="3629025"/>
          <p14:tracePt t="53156" x="3289300" y="3629025"/>
          <p14:tracePt t="53167" x="3240088" y="3616325"/>
          <p14:tracePt t="53171" x="3201988" y="3616325"/>
          <p14:tracePt t="53183" x="3165475" y="3603625"/>
          <p14:tracePt t="53187" x="3140075" y="3579813"/>
          <p14:tracePt t="53200" x="3114675" y="3567113"/>
          <p14:tracePt t="53203" x="3089275" y="3567113"/>
          <p14:tracePt t="53216" x="3052763" y="3554413"/>
          <p14:tracePt t="53222" x="3052763" y="3541713"/>
          <p14:tracePt t="53233" x="3040063" y="3541713"/>
          <p14:tracePt t="53240" x="3027363" y="3541713"/>
          <p14:tracePt t="53460" x="3014663" y="3541713"/>
          <p14:tracePt t="53475" x="3001963" y="3541713"/>
          <p14:tracePt t="53499" x="2989263" y="3541713"/>
          <p14:tracePt t="53531" x="2976563" y="3541713"/>
          <p14:tracePt t="53587" x="2963863" y="3541713"/>
          <p14:tracePt t="53611" x="2952750" y="3541713"/>
          <p14:tracePt t="53659" x="2940050" y="3541713"/>
          <p14:tracePt t="53723" x="2927350" y="3541713"/>
          <p14:tracePt t="53747" x="2914650" y="3541713"/>
          <p14:tracePt t="53766" x="2901950" y="3541713"/>
          <p14:tracePt t="53787" x="2889250" y="3541713"/>
          <p14:tracePt t="53811" x="2876550" y="3554413"/>
          <p14:tracePt t="53833" x="2852738" y="3554413"/>
          <p14:tracePt t="53836" x="2840038" y="3567113"/>
          <p14:tracePt t="53850" x="2827338" y="3579813"/>
          <p14:tracePt t="53866" x="2801938" y="3590925"/>
          <p14:tracePt t="53883" x="2763838" y="3603625"/>
          <p14:tracePt t="53900" x="2752725" y="3603625"/>
          <p14:tracePt t="53916" x="2740025" y="3616325"/>
          <p14:tracePt t="53950" x="2727325" y="3616325"/>
          <p14:tracePt t="53966" x="2701925" y="3616325"/>
          <p14:tracePt t="53971" x="2689225" y="3629025"/>
          <p14:tracePt t="53983" x="2663825" y="3641725"/>
          <p14:tracePt t="53987" x="2651125" y="3641725"/>
          <p14:tracePt t="54000" x="2640013" y="3641725"/>
          <p14:tracePt t="54003" x="2614613" y="3641725"/>
          <p14:tracePt t="54019" x="2601913" y="3654425"/>
          <p14:tracePt t="54323" x="2589213" y="3654425"/>
          <p14:tracePt t="55963" x="2589213" y="3629025"/>
          <p14:tracePt t="56083" x="2589213" y="3616325"/>
          <p14:tracePt t="56131" x="2589213" y="3590925"/>
          <p14:tracePt t="56171" x="2589213" y="3579813"/>
          <p14:tracePt t="56187" x="2589213" y="3554413"/>
          <p14:tracePt t="56203" x="2589213" y="3541713"/>
          <p14:tracePt t="56227" x="2589213" y="3516313"/>
          <p14:tracePt t="56254" x="2589213" y="3503613"/>
          <p14:tracePt t="56259" x="2589213" y="3479800"/>
          <p14:tracePt t="56283" x="2601913" y="3467100"/>
          <p14:tracePt t="56284" x="2601913" y="3441700"/>
          <p14:tracePt t="56300" x="2601913" y="3429000"/>
          <p14:tracePt t="56300" x="2614613" y="3416300"/>
          <p14:tracePt t="56316" x="2614613" y="3403600"/>
          <p14:tracePt t="56317" x="2614613" y="3390900"/>
          <p14:tracePt t="56333" x="2614613" y="3367088"/>
          <p14:tracePt t="56334" x="2614613" y="3354388"/>
          <p14:tracePt t="56339" x="2614613" y="3341688"/>
          <p14:tracePt t="56350" x="2614613" y="3316288"/>
          <p14:tracePt t="56366" x="2614613" y="3303588"/>
          <p14:tracePt t="56372" x="2627313" y="3278188"/>
          <p14:tracePt t="56383" x="2627313" y="3267075"/>
          <p14:tracePt t="56387" x="2627313" y="3254375"/>
          <p14:tracePt t="56400" x="2651125" y="3241675"/>
          <p14:tracePt t="56403" x="2651125" y="3228975"/>
          <p14:tracePt t="56416" x="2651125" y="3190875"/>
          <p14:tracePt t="56419" x="2651125" y="3178175"/>
          <p14:tracePt t="56433" x="2651125" y="3165475"/>
          <p14:tracePt t="56436" x="2663825" y="3141663"/>
          <p14:tracePt t="56450" x="2676525" y="3128963"/>
          <p14:tracePt t="56452" x="2689225" y="3103563"/>
          <p14:tracePt t="56466" x="2689225" y="3090863"/>
          <p14:tracePt t="56467" x="2701925" y="3078163"/>
          <p14:tracePt t="56483" x="2701925" y="3054350"/>
          <p14:tracePt t="56484" x="2701925" y="3016250"/>
          <p14:tracePt t="56500" x="2714625" y="3003550"/>
          <p14:tracePt t="56516" x="2714625" y="2978150"/>
          <p14:tracePt t="56519" x="2740025" y="2965450"/>
          <p14:tracePt t="56533" x="2752725" y="2941638"/>
          <p14:tracePt t="56533" x="2763838" y="2928938"/>
          <p14:tracePt t="56539" x="2763838" y="2916238"/>
          <p14:tracePt t="56550" x="2776538" y="2903538"/>
          <p14:tracePt t="56556" x="2789238" y="2890838"/>
          <p14:tracePt t="56566" x="2789238" y="2878138"/>
          <p14:tracePt t="56572" x="2789238" y="2865438"/>
          <p14:tracePt t="56587" x="2801938" y="2840038"/>
          <p14:tracePt t="56600" x="2827338" y="2828925"/>
          <p14:tracePt t="56616" x="2827338" y="2803525"/>
          <p14:tracePt t="56619" x="2840038" y="2803525"/>
          <p14:tracePt t="56633" x="2840038" y="2790825"/>
          <p14:tracePt t="56652" x="2852738" y="2778125"/>
          <p14:tracePt t="56667" x="2863850" y="2778125"/>
          <p14:tracePt t="56669" x="2863850" y="2765425"/>
          <p14:tracePt t="56700" x="2863850" y="2752725"/>
          <p14:tracePt t="56700" x="2876550" y="2740025"/>
          <p14:tracePt t="56731" x="2876550" y="2728913"/>
          <p14:tracePt t="56955" x="2876550" y="2740025"/>
          <p14:tracePt t="56966" x="2876550" y="2752725"/>
          <p14:tracePt t="56971" x="2876550" y="2765425"/>
          <p14:tracePt t="56999" x="2876550" y="2778125"/>
          <p14:tracePt t="57000" x="2876550" y="2790825"/>
          <p14:tracePt t="57003" x="2876550" y="2803525"/>
          <p14:tracePt t="57019" x="2863850" y="2816225"/>
          <p14:tracePt t="57033" x="2863850" y="2828925"/>
          <p14:tracePt t="57035" x="2863850" y="2840038"/>
          <p14:tracePt t="57049" x="2863850" y="2865438"/>
          <p14:tracePt t="57066" x="2863850" y="2878138"/>
          <p14:tracePt t="57083" x="2863850" y="2903538"/>
          <p14:tracePt t="57099" x="2863850" y="2916238"/>
          <p14:tracePt t="57116" x="2863850" y="2941638"/>
          <p14:tracePt t="57149" x="2863850" y="2952750"/>
          <p14:tracePt t="57171" x="2863850" y="2978150"/>
          <p14:tracePt t="57315" x="2863850" y="2990850"/>
          <p14:tracePt t="57483" x="2863850" y="3016250"/>
          <p14:tracePt t="57500" x="2863850" y="3028950"/>
          <p14:tracePt t="57516" x="2863850" y="3054350"/>
          <p14:tracePt t="57533" x="2852738" y="3078163"/>
          <p14:tracePt t="57533" x="2852738" y="3090863"/>
          <p14:tracePt t="57539" x="2852738" y="3103563"/>
          <p14:tracePt t="57550" x="2840038" y="3116263"/>
          <p14:tracePt t="57566" x="2840038" y="3128963"/>
          <p14:tracePt t="57567" x="2827338" y="3154363"/>
          <p14:tracePt t="57603" x="2814638" y="3178175"/>
          <p14:tracePt t="57619" x="2814638" y="3190875"/>
          <p14:tracePt t="57633" x="2814638" y="3203575"/>
          <p14:tracePt t="57650" x="2814638" y="3216275"/>
          <p14:tracePt t="57666" x="2814638" y="3228975"/>
          <p14:tracePt t="57667" x="2801938" y="3228975"/>
          <p14:tracePt t="57723" x="2801938" y="3254375"/>
          <p14:tracePt t="57747" x="2789238" y="3278188"/>
          <p14:tracePt t="57766" x="2789238" y="3290888"/>
          <p14:tracePt t="57783" x="2776538" y="3316288"/>
          <p14:tracePt t="57799" x="2776538" y="3328988"/>
          <p14:tracePt t="57819" x="2776538" y="3341688"/>
          <p14:tracePt t="57833" x="2776538" y="3354388"/>
          <p14:tracePt t="57850" x="2763838" y="3354388"/>
          <p14:tracePt t="57852" x="2763838" y="3367088"/>
          <p14:tracePt t="57891" x="2763838" y="3378200"/>
          <p14:tracePt t="57900" x="2763838" y="3390900"/>
          <p14:tracePt t="57916" x="2752725" y="3390900"/>
          <p14:tracePt t="57933" x="2752725" y="3403600"/>
          <p14:tracePt t="57980" x="2740025" y="3416300"/>
          <p14:tracePt t="58003" x="2740025" y="3429000"/>
          <p14:tracePt t="58016" x="2727325" y="3441700"/>
          <p14:tracePt t="58033" x="2714625" y="3454400"/>
          <p14:tracePt t="58036" x="2701925" y="3467100"/>
          <p14:tracePt t="58066" x="2689225" y="3467100"/>
          <p14:tracePt t="58084" x="2676525" y="3467100"/>
          <p14:tracePt t="58131" x="2663825" y="3467100"/>
          <p14:tracePt t="58187" x="2651125" y="3467100"/>
          <p14:tracePt t="58200" x="2640013" y="3467100"/>
          <p14:tracePt t="58219" x="2627313" y="3479800"/>
          <p14:tracePt t="58233" x="2614613" y="3490913"/>
          <p14:tracePt t="58259" x="2601913" y="3490913"/>
          <p14:tracePt t="58299" x="2589213" y="3490913"/>
          <p14:tracePt t="58316" x="2576513" y="3490913"/>
          <p14:tracePt t="58333" x="2563813" y="3490913"/>
          <p14:tracePt t="58379" x="2551113" y="3490913"/>
          <p14:tracePt t="58400" x="2540000" y="3503613"/>
          <p14:tracePt t="58427" x="2527300" y="3503613"/>
          <p14:tracePt t="58459" x="2514600" y="3503613"/>
          <p14:tracePt t="58483" x="2501900" y="3516313"/>
          <p14:tracePt t="58499" x="2489200" y="3529013"/>
          <p14:tracePt t="58516" x="2476500" y="3529013"/>
          <p14:tracePt t="58859" x="2463800" y="3541713"/>
          <p14:tracePt t="59467" x="2451100" y="3529013"/>
          <p14:tracePt t="59763" x="2451100" y="3516313"/>
          <p14:tracePt t="59891" x="2451100" y="3503613"/>
          <p14:tracePt t="59915" x="2451100" y="3490913"/>
          <p14:tracePt t="59971" x="2451100" y="3479800"/>
          <p14:tracePt t="59995" x="2439988" y="3454400"/>
          <p14:tracePt t="60059" x="2427288" y="3429000"/>
          <p14:tracePt t="60699" x="2427288" y="3416300"/>
          <p14:tracePt t="60755" x="2427288" y="3403600"/>
          <p14:tracePt t="60779" x="2427288" y="3390900"/>
          <p14:tracePt t="60939" x="2427288" y="3378200"/>
          <p14:tracePt t="60971" x="2414588" y="3378200"/>
          <p14:tracePt t="61091" x="2414588" y="3390900"/>
          <p14:tracePt t="61100" x="2427288" y="3416300"/>
          <p14:tracePt t="61116" x="2451100" y="3416300"/>
          <p14:tracePt t="61117" x="2501900" y="3454400"/>
          <p14:tracePt t="61133" x="2651125" y="3490913"/>
          <p14:tracePt t="61133" x="2914650" y="3541713"/>
          <p14:tracePt t="61139" x="3376613" y="3590925"/>
          <p14:tracePt t="61149" x="3952875" y="3692525"/>
          <p14:tracePt t="61166" x="4491038" y="3729038"/>
          <p14:tracePt t="61168" x="5091113" y="3779838"/>
          <p14:tracePt t="61172" x="5554663" y="3803650"/>
          <p14:tracePt t="61183" x="6042025" y="3854450"/>
          <p14:tracePt t="61187" x="6642100" y="3892550"/>
          <p14:tracePt t="61199" x="7180263" y="3916363"/>
          <p14:tracePt t="61203" x="7731125" y="3916363"/>
          <p14:tracePt t="61216" x="8218488" y="3941763"/>
          <p14:tracePt t="61222" x="8680450" y="394176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6265187-2F02-4857-9371-1570D1564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29158" y="304800"/>
            <a:ext cx="8557843" cy="6019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313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48"/>
    </mc:Choice>
    <mc:Fallback xmlns="">
      <p:transition spd="slow" advTm="119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5" x="9082088" y="3467100"/>
          <p14:tracePt t="766" x="8993188" y="3467100"/>
          <p14:tracePt t="777" x="8956675" y="3467100"/>
          <p14:tracePt t="797" x="8905875" y="3467100"/>
          <p14:tracePt t="798" x="8831263" y="3467100"/>
          <p14:tracePt t="810" x="8805863" y="3467100"/>
          <p14:tracePt t="831" x="8769350" y="3467100"/>
          <p14:tracePt t="831" x="8705850" y="3467100"/>
          <p14:tracePt t="843" x="8669338" y="3467100"/>
          <p14:tracePt t="864" x="8656638" y="3467100"/>
          <p14:tracePt t="865" x="8618538" y="3467100"/>
          <p14:tracePt t="876" x="8580438" y="3467100"/>
          <p14:tracePt t="877" x="8556625" y="3467100"/>
          <p14:tracePt t="898" x="8518525" y="3467100"/>
          <p14:tracePt t="898" x="8493125" y="3467100"/>
          <p14:tracePt t="910" x="8469313" y="3467100"/>
          <p14:tracePt t="910" x="8431213" y="3467100"/>
          <p14:tracePt t="930" x="8356600" y="3479800"/>
          <p14:tracePt t="931" x="8318500" y="3479800"/>
          <p14:tracePt t="943" x="8267700" y="3503613"/>
          <p14:tracePt t="944" x="8218488" y="3503613"/>
          <p14:tracePt t="963" x="8167688" y="3503613"/>
          <p14:tracePt t="964" x="8131175" y="3503613"/>
          <p14:tracePt t="965" x="8067675" y="3503613"/>
          <p14:tracePt t="976" x="8031163" y="3503613"/>
          <p14:tracePt t="993" x="7980363" y="3503613"/>
          <p14:tracePt t="994" x="7954963" y="3503613"/>
          <p14:tracePt t="1010" x="7905750" y="3503613"/>
          <p14:tracePt t="1010" x="7854950" y="3503613"/>
          <p14:tracePt t="1026" x="7805738" y="3503613"/>
          <p14:tracePt t="1027" x="7754938" y="3503613"/>
          <p14:tracePt t="1043" x="7693025" y="3503613"/>
          <p14:tracePt t="1060" x="7605713" y="3503613"/>
          <p14:tracePt t="1060" x="7493000" y="3503613"/>
          <p14:tracePt t="1062" x="7429500" y="3503613"/>
          <p14:tracePt t="1078" x="7329488" y="3503613"/>
          <p14:tracePt t="1093" x="7292975" y="3503613"/>
          <p14:tracePt t="1094" x="7280275" y="3503613"/>
          <p14:tracePt t="1114" x="7242175" y="3503613"/>
          <p14:tracePt t="1114" x="7192963" y="3503613"/>
          <p14:tracePt t="1126" x="7192963" y="3516313"/>
          <p14:tracePt t="1127" x="7154863" y="3516313"/>
          <p14:tracePt t="1143" x="7129463" y="3516313"/>
          <p14:tracePt t="1160" x="7118350" y="3516313"/>
          <p14:tracePt t="1160" x="7105650" y="3516313"/>
          <p14:tracePt t="1177" x="7080250" y="3529013"/>
          <p14:tracePt t="1237" x="7067550" y="3529013"/>
          <p14:tracePt t="1253" x="7067550" y="3541713"/>
          <p14:tracePt t="1269" x="7054850" y="3541713"/>
          <p14:tracePt t="1333" x="7029450" y="3541713"/>
          <p14:tracePt t="1373" x="7016750" y="3541713"/>
          <p14:tracePt t="1461" x="7005638" y="3529013"/>
          <p14:tracePt t="1509" x="6992938" y="3516313"/>
          <p14:tracePt t="1542" x="6980238" y="3503613"/>
          <p14:tracePt t="1560" x="6967538" y="3503613"/>
          <p14:tracePt t="1576" x="6954838" y="3503613"/>
          <p14:tracePt t="1593" x="6942138" y="3490913"/>
          <p14:tracePt t="1610" x="6929438" y="3490913"/>
          <p14:tracePt t="1626" x="6916738" y="3490913"/>
          <p14:tracePt t="1654" x="6905625" y="3490913"/>
          <p14:tracePt t="1677" x="6892925" y="3490913"/>
          <p14:tracePt t="1694" x="6880225" y="3490913"/>
          <p14:tracePt t="1717" x="6867525" y="3490913"/>
          <p14:tracePt t="1733" x="6854825" y="3490913"/>
          <p14:tracePt t="1757" x="6854825" y="3503613"/>
          <p14:tracePt t="1773" x="6842125" y="3503613"/>
          <p14:tracePt t="1797" x="6829425" y="3503613"/>
          <p14:tracePt t="1829" x="6816725" y="3503613"/>
          <p14:tracePt t="1853" x="6792913" y="3503613"/>
          <p14:tracePt t="1877" x="6780213" y="3503613"/>
          <p14:tracePt t="1894" x="6767513" y="3503613"/>
          <p14:tracePt t="1894" x="6754813" y="3503613"/>
          <p14:tracePt t="1910" x="6754813" y="3516313"/>
          <p14:tracePt t="1910" x="6729413" y="3529013"/>
          <p14:tracePt t="1926" x="6704013" y="3529013"/>
          <p14:tracePt t="1927" x="6692900" y="3541713"/>
          <p14:tracePt t="1943" x="6692900" y="3554413"/>
          <p14:tracePt t="1944" x="6680200" y="3554413"/>
          <p14:tracePt t="1960" x="6667500" y="3554413"/>
          <p14:tracePt t="1976" x="6642100" y="3554413"/>
          <p14:tracePt t="1977" x="6642100" y="3567113"/>
          <p14:tracePt t="2053" x="6629400" y="3554413"/>
          <p14:tracePt t="2069" x="6616700" y="3554413"/>
          <p14:tracePt t="2101" x="6616700" y="3541713"/>
          <p14:tracePt t="2110" x="6604000" y="3541713"/>
          <p14:tracePt t="2127" x="6580188" y="3541713"/>
          <p14:tracePt t="2143" x="6567488" y="3541713"/>
          <p14:tracePt t="2160" x="6554788" y="3541713"/>
          <p14:tracePt t="2176" x="6529388" y="3541713"/>
          <p14:tracePt t="2193" x="6516688" y="3541713"/>
          <p14:tracePt t="2210" x="6503988" y="3554413"/>
          <p14:tracePt t="2226" x="6492875" y="3554413"/>
          <p14:tracePt t="2277" x="6467475" y="3554413"/>
          <p14:tracePt t="2294" x="6467475" y="3541713"/>
          <p14:tracePt t="2310" x="6454775" y="3541713"/>
          <p14:tracePt t="2310" x="6429375" y="3541713"/>
          <p14:tracePt t="2327" x="6429375" y="3529013"/>
          <p14:tracePt t="2327" x="6391275" y="3516313"/>
          <p14:tracePt t="2343" x="6380163" y="3503613"/>
          <p14:tracePt t="2360" x="6380163" y="3490913"/>
          <p14:tracePt t="2360" x="6367463" y="3467100"/>
          <p14:tracePt t="2376" x="6354763" y="3467100"/>
          <p14:tracePt t="2377" x="6342063" y="3454400"/>
          <p14:tracePt t="2393" x="6342063" y="3441700"/>
          <p14:tracePt t="2394" x="6342063" y="3429000"/>
          <p14:tracePt t="2410" x="6316663" y="3416300"/>
          <p14:tracePt t="2410" x="6316663" y="3403600"/>
          <p14:tracePt t="2426" x="6316663" y="3390900"/>
          <p14:tracePt t="2427" x="6291263" y="3367088"/>
          <p14:tracePt t="2443" x="6280150" y="3354388"/>
          <p14:tracePt t="2444" x="6267450" y="3328988"/>
          <p14:tracePt t="2445" x="6254750" y="3316288"/>
          <p14:tracePt t="2461" x="6229350" y="3303588"/>
          <p14:tracePt t="2493" x="6229350" y="3278188"/>
          <p14:tracePt t="2510" x="6216650" y="3267075"/>
          <p14:tracePt t="2526" x="6216650" y="3254375"/>
          <p14:tracePt t="2549" x="6216650" y="3228975"/>
          <p14:tracePt t="2565" x="6203950" y="3216275"/>
          <p14:tracePt t="2901" x="6191250" y="3203575"/>
          <p14:tracePt t="2925" x="6191250" y="3190875"/>
          <p14:tracePt t="2949" x="6191250" y="3178175"/>
          <p14:tracePt t="2965" x="6191250" y="3165475"/>
          <p14:tracePt t="2981" x="6191250" y="3154363"/>
          <p14:tracePt t="2997" x="6180138" y="3141663"/>
          <p14:tracePt t="3029" x="6180138" y="3128963"/>
          <p14:tracePt t="3043" x="6180138" y="3116263"/>
          <p14:tracePt t="3060" x="6180138" y="3103563"/>
          <p14:tracePt t="3078" x="6180138" y="3078163"/>
          <p14:tracePt t="3093" x="6180138" y="3065463"/>
          <p14:tracePt t="3114" x="6180138" y="3041650"/>
          <p14:tracePt t="3126" x="6180138" y="3028950"/>
          <p14:tracePt t="3127" x="6180138" y="3016250"/>
          <p14:tracePt t="3157" x="6180138" y="2990850"/>
          <p14:tracePt t="3189" x="6191250" y="2978150"/>
          <p14:tracePt t="3205" x="6191250" y="2965450"/>
          <p14:tracePt t="3237" x="6191250" y="2952750"/>
          <p14:tracePt t="3245" x="6203950" y="2941638"/>
          <p14:tracePt t="3269" x="6216650" y="2928938"/>
          <p14:tracePt t="3293" x="6229350" y="2916238"/>
          <p14:tracePt t="3310" x="6229350" y="2903538"/>
          <p14:tracePt t="3326" x="6254750" y="2903538"/>
          <p14:tracePt t="3327" x="6254750" y="2890838"/>
          <p14:tracePt t="3343" x="6267450" y="2890838"/>
          <p14:tracePt t="3360" x="6291263" y="2878138"/>
          <p14:tracePt t="3376" x="6303963" y="2865438"/>
          <p14:tracePt t="3469" x="6316663" y="2865438"/>
          <p14:tracePt t="3517" x="6329363" y="2865438"/>
          <p14:tracePt t="3549" x="6342063" y="2878138"/>
          <p14:tracePt t="3581" x="6354763" y="2903538"/>
          <p14:tracePt t="3593" x="6354763" y="2916238"/>
          <p14:tracePt t="3610" x="6354763" y="2941638"/>
          <p14:tracePt t="3626" x="6354763" y="2952750"/>
          <p14:tracePt t="3643" x="6367463" y="2978150"/>
          <p14:tracePt t="3660" x="6367463" y="3003550"/>
          <p14:tracePt t="3660" x="6367463" y="3028950"/>
          <p14:tracePt t="3661" x="6380163" y="3028950"/>
          <p14:tracePt t="3676" x="6380163" y="3041650"/>
          <p14:tracePt t="3677" x="6380163" y="3065463"/>
          <p14:tracePt t="3693" x="6380163" y="3078163"/>
          <p14:tracePt t="3710" x="6380163" y="3103563"/>
          <p14:tracePt t="3710" x="6380163" y="3116263"/>
          <p14:tracePt t="3726" x="6380163" y="3141663"/>
          <p14:tracePt t="3743" x="6380163" y="3154363"/>
          <p14:tracePt t="3760" x="6380163" y="3178175"/>
          <p14:tracePt t="3781" x="6380163" y="3190875"/>
          <p14:tracePt t="3797" x="6380163" y="3216275"/>
          <p14:tracePt t="3810" x="6380163" y="3228975"/>
          <p14:tracePt t="3826" x="6391275" y="3254375"/>
          <p14:tracePt t="3827" x="6391275" y="3278188"/>
          <p14:tracePt t="3843" x="6403975" y="3328988"/>
          <p14:tracePt t="3844" x="6403975" y="3378200"/>
          <p14:tracePt t="3845" x="6403975" y="3403600"/>
          <p14:tracePt t="3860" x="6403975" y="3429000"/>
          <p14:tracePt t="3862" x="6429375" y="3467100"/>
          <p14:tracePt t="3876" x="6429375" y="3479800"/>
          <p14:tracePt t="3877" x="6442075" y="3516313"/>
          <p14:tracePt t="3893" x="6442075" y="3529013"/>
          <p14:tracePt t="3894" x="6442075" y="3554413"/>
          <p14:tracePt t="3910" x="6442075" y="3567113"/>
          <p14:tracePt t="3910" x="6454775" y="3590925"/>
          <p14:tracePt t="3926" x="6454775" y="3603625"/>
          <p14:tracePt t="3949" x="6454775" y="3629025"/>
          <p14:tracePt t="3960" x="6467475" y="3629025"/>
          <p14:tracePt t="3976" x="6467475" y="3641725"/>
          <p14:tracePt t="3993" x="6480175" y="3654425"/>
          <p14:tracePt t="4010" x="6480175" y="3667125"/>
          <p14:tracePt t="4010" x="6492875" y="3667125"/>
          <p14:tracePt t="4026" x="6492875" y="3692525"/>
          <p14:tracePt t="4043" x="6492875" y="3703638"/>
          <p14:tracePt t="4060" x="6503988" y="3703638"/>
          <p14:tracePt t="4277" x="6503988" y="3716338"/>
          <p14:tracePt t="4317" x="6492875" y="3716338"/>
          <p14:tracePt t="4397" x="6480175" y="3716338"/>
          <p14:tracePt t="4453" x="6467475" y="3716338"/>
          <p14:tracePt t="4469" x="6454775" y="3716338"/>
          <p14:tracePt t="4477" x="6442075" y="3716338"/>
          <p14:tracePt t="4565" x="6429375" y="3703638"/>
          <p14:tracePt t="4581" x="6416675" y="3703638"/>
          <p14:tracePt t="4605" x="6403975" y="3692525"/>
          <p14:tracePt t="4613" x="6403975" y="3679825"/>
          <p14:tracePt t="4629" x="6391275" y="3679825"/>
          <p14:tracePt t="4645" x="6391275" y="3667125"/>
          <p14:tracePt t="4669" x="6380163" y="3667125"/>
          <p14:tracePt t="4685" x="6367463" y="3641725"/>
          <p14:tracePt t="4709" x="6354763" y="3641725"/>
          <p14:tracePt t="4726" x="6354763" y="3629025"/>
          <p14:tracePt t="4743" x="6316663" y="3590925"/>
          <p14:tracePt t="4760" x="6316663" y="3579813"/>
          <p14:tracePt t="4776" x="6316663" y="3567113"/>
          <p14:tracePt t="4777" x="6303963" y="3567113"/>
          <p14:tracePt t="4793" x="6303963" y="3554413"/>
          <p14:tracePt t="4810" x="6303963" y="3541713"/>
          <p14:tracePt t="4829" x="6280150" y="3516313"/>
          <p14:tracePt t="4845" x="6280150" y="3503613"/>
          <p14:tracePt t="4861" x="6280150" y="3490913"/>
          <p14:tracePt t="4877" x="6267450" y="3479800"/>
          <p14:tracePt t="4893" x="6267450" y="3467100"/>
          <p14:tracePt t="4894" x="6267450" y="3454400"/>
          <p14:tracePt t="4910" x="6254750" y="3454400"/>
          <p14:tracePt t="4910" x="6254750" y="3441700"/>
          <p14:tracePt t="4926" x="6242050" y="3429000"/>
          <p14:tracePt t="4949" x="6242050" y="3416300"/>
          <p14:tracePt t="4960" x="6229350" y="3416300"/>
          <p14:tracePt t="4976" x="6229350" y="3403600"/>
          <p14:tracePt t="4993" x="6229350" y="3390900"/>
          <p14:tracePt t="5010" x="6216650" y="3378200"/>
          <p14:tracePt t="5026" x="6216650" y="3367088"/>
          <p14:tracePt t="5043" x="6203950" y="3341688"/>
          <p14:tracePt t="5044" x="6203950" y="3316288"/>
          <p14:tracePt t="5061" x="6191250" y="3290888"/>
          <p14:tracePt t="5141" x="6191250" y="3278188"/>
          <p14:tracePt t="5160" x="6180138" y="3278188"/>
          <p14:tracePt t="5318" x="6180138" y="3267075"/>
          <p14:tracePt t="5357" x="6167438" y="3254375"/>
          <p14:tracePt t="5405" x="6167438" y="3241675"/>
          <p14:tracePt t="5445" x="6167438" y="3216275"/>
          <p14:tracePt t="5461" x="6154738" y="3203575"/>
          <p14:tracePt t="5476" x="6154738" y="3190875"/>
          <p14:tracePt t="5493" x="6154738" y="3178175"/>
          <p14:tracePt t="5517" x="6154738" y="3154363"/>
          <p14:tracePt t="5581" x="6154738" y="3141663"/>
          <p14:tracePt t="5613" x="6154738" y="3128963"/>
          <p14:tracePt t="5725" x="6142038" y="3128963"/>
          <p14:tracePt t="5743" x="6142038" y="3116263"/>
          <p14:tracePt t="5759" x="6129338" y="3116263"/>
          <p14:tracePt t="5789" x="6129338" y="3103563"/>
          <p14:tracePt t="5861" x="6129338" y="3090863"/>
          <p14:tracePt t="5877" x="6129338" y="3078163"/>
          <p14:tracePt t="5894" x="6129338" y="3065463"/>
          <p14:tracePt t="5925" x="6129338" y="3054350"/>
          <p14:tracePt t="5966" x="6129338" y="3041650"/>
          <p14:tracePt t="5997" x="6129338" y="3028950"/>
          <p14:tracePt t="6069" x="6129338" y="3016250"/>
          <p14:tracePt t="6165" x="6129338" y="3003550"/>
          <p14:tracePt t="6189" x="6129338" y="2990850"/>
          <p14:tracePt t="6229" x="6129338" y="2978150"/>
          <p14:tracePt t="6253" x="6129338" y="2965450"/>
          <p14:tracePt t="6269" x="6129338" y="2952750"/>
          <p14:tracePt t="6293" x="6142038" y="2952750"/>
          <p14:tracePt t="6309" x="6142038" y="2928938"/>
          <p14:tracePt t="6326" x="6154738" y="2928938"/>
          <p14:tracePt t="6343" x="6167438" y="2916238"/>
          <p14:tracePt t="6344" x="6180138" y="2916238"/>
          <p14:tracePt t="7470" x="6191250" y="2916238"/>
          <p14:tracePt t="7477" x="6203950" y="2916238"/>
          <p14:tracePt t="7501" x="6216650" y="2916238"/>
          <p14:tracePt t="7533" x="6216650" y="2928938"/>
          <p14:tracePt t="7549" x="6216650" y="2941638"/>
          <p14:tracePt t="7581" x="6216650" y="2952750"/>
          <p14:tracePt t="7593" x="6216650" y="2965450"/>
          <p14:tracePt t="7661" x="6216650" y="2978150"/>
          <p14:tracePt t="7709" x="6216650" y="2990850"/>
          <p14:tracePt t="7726" x="6216650" y="3003550"/>
          <p14:tracePt t="7845" x="6203950" y="3016250"/>
          <p14:tracePt t="7925" x="6191250" y="3041650"/>
          <p14:tracePt t="7957" x="6180138" y="3054350"/>
          <p14:tracePt t="8421" x="6154738" y="3054350"/>
          <p14:tracePt t="8453" x="6129338" y="3054350"/>
          <p14:tracePt t="8581" x="6116638" y="3054350"/>
          <p14:tracePt t="8605" x="6103938" y="3054350"/>
          <p14:tracePt t="8693" x="6091238" y="3054350"/>
          <p14:tracePt t="8749" x="6067425" y="3041650"/>
          <p14:tracePt t="8781" x="6054725" y="3041650"/>
          <p14:tracePt t="8821" x="6029325" y="3028950"/>
          <p14:tracePt t="8853" x="6016625" y="3028950"/>
          <p14:tracePt t="8877" x="6003925" y="3016250"/>
          <p14:tracePt t="8901" x="5991225" y="3016250"/>
          <p14:tracePt t="8917" x="5978525" y="3016250"/>
          <p14:tracePt t="8949" x="5954713" y="3016250"/>
          <p14:tracePt t="8981" x="5942013" y="3016250"/>
          <p14:tracePt t="9045" x="5929313" y="3016250"/>
          <p14:tracePt t="9059" x="5916613" y="3016250"/>
          <p14:tracePt t="9093" x="5903913" y="3016250"/>
          <p14:tracePt t="9113" x="5891213" y="3016250"/>
          <p14:tracePt t="9157" x="5878513" y="3016250"/>
          <p14:tracePt t="9181" x="5867400" y="3016250"/>
          <p14:tracePt t="9197" x="5854700" y="3016250"/>
          <p14:tracePt t="9209" x="5842000" y="3016250"/>
          <p14:tracePt t="9253" x="5842000" y="3028950"/>
          <p14:tracePt t="9269" x="5842000" y="3041650"/>
          <p14:tracePt t="9293" x="5842000" y="3054350"/>
          <p14:tracePt t="9309" x="5842000" y="3065463"/>
          <p14:tracePt t="9326" x="5829300" y="3078163"/>
          <p14:tracePt t="9343" x="5829300" y="3090863"/>
          <p14:tracePt t="9343" x="5816600" y="3090863"/>
          <p14:tracePt t="9359" x="5816600" y="3103563"/>
          <p14:tracePt t="9376" x="5791200" y="3128963"/>
          <p14:tracePt t="9392" x="5778500" y="3141663"/>
          <p14:tracePt t="9393" x="5767388" y="3154363"/>
          <p14:tracePt t="9409" x="5741988" y="3165475"/>
          <p14:tracePt t="9426" x="5741988" y="3178175"/>
          <p14:tracePt t="9442" x="5729288" y="3203575"/>
          <p14:tracePt t="9459" x="5716588" y="3203575"/>
          <p14:tracePt t="9461" x="5703888" y="3216275"/>
          <p14:tracePt t="9477" x="5691188" y="3228975"/>
          <p14:tracePt t="9494" x="5678488" y="3228975"/>
          <p14:tracePt t="9509" x="5665788" y="3228975"/>
          <p14:tracePt t="9510" x="5654675" y="3241675"/>
          <p14:tracePt t="9526" x="5641975" y="3241675"/>
          <p14:tracePt t="9543" x="5629275" y="3254375"/>
          <p14:tracePt t="9559" x="5616575" y="3267075"/>
          <p14:tracePt t="9597" x="5603875" y="3267075"/>
          <p14:tracePt t="9613" x="5591175" y="3267075"/>
          <p14:tracePt t="9653" x="5578475" y="3267075"/>
          <p14:tracePt t="10973" x="5591175" y="3267075"/>
          <p14:tracePt t="10989" x="5591175" y="3254375"/>
          <p14:tracePt t="10997" x="5603875" y="3241675"/>
          <p14:tracePt t="11021" x="5616575" y="3241675"/>
          <p14:tracePt t="11029" x="5616575" y="3228975"/>
          <p14:tracePt t="11042" x="5629275" y="3216275"/>
          <p14:tracePt t="11059" x="5654675" y="3216275"/>
          <p14:tracePt t="11062" x="5665788" y="3216275"/>
          <p14:tracePt t="11076" x="5678488" y="3203575"/>
          <p14:tracePt t="11096" x="5691188" y="3203575"/>
          <p14:tracePt t="11125" x="5703888" y="3203575"/>
          <p14:tracePt t="11213" x="5716588" y="3203575"/>
          <p14:tracePt t="11365" x="5729288" y="3203575"/>
          <p14:tracePt t="11421" x="5741988" y="3203575"/>
          <p14:tracePt t="11437" x="5741988" y="3190875"/>
          <p14:tracePt t="11998" x="5754688" y="3178175"/>
          <p14:tracePt t="12333" x="5778500" y="3165475"/>
          <p14:tracePt t="12829" x="5791200" y="3154363"/>
          <p14:tracePt t="13797" x="5803900" y="3141663"/>
          <p14:tracePt t="13829" x="5816600" y="3141663"/>
          <p14:tracePt t="15085" x="5842000" y="3141663"/>
          <p14:tracePt t="18013" x="5854700" y="3141663"/>
          <p14:tracePt t="18025" x="5854700" y="3154363"/>
          <p14:tracePt t="18042" x="5854700" y="3165475"/>
          <p14:tracePt t="18059" x="5878513" y="3203575"/>
          <p14:tracePt t="18059" x="5891213" y="3228975"/>
          <p14:tracePt t="18062" x="5891213" y="3241675"/>
          <p14:tracePt t="18077" x="5903913" y="3267075"/>
          <p14:tracePt t="18097" x="5903913" y="3278188"/>
          <p14:tracePt t="18109" x="5916613" y="3316288"/>
          <p14:tracePt t="18110" x="5929313" y="3316288"/>
          <p14:tracePt t="18126" x="5929313" y="3354388"/>
          <p14:tracePt t="18142" x="5942013" y="3390900"/>
          <p14:tracePt t="18159" x="5942013" y="3403600"/>
          <p14:tracePt t="18175" x="5954713" y="3429000"/>
          <p14:tracePt t="18192" x="5954713" y="3441700"/>
          <p14:tracePt t="18209" x="5978525" y="3454400"/>
          <p14:tracePt t="18309" x="5991225" y="3479800"/>
          <p14:tracePt t="18565" x="6016625" y="3467100"/>
          <p14:tracePt t="18597" x="6016625" y="3454400"/>
          <p14:tracePt t="18629" x="6016625" y="3441700"/>
          <p14:tracePt t="18645" x="6016625" y="3429000"/>
          <p14:tracePt t="18669" x="6016625" y="3416300"/>
          <p14:tracePt t="18693" x="6029325" y="3416300"/>
          <p14:tracePt t="19093" x="6029325" y="3403600"/>
          <p14:tracePt t="20013" x="6016625" y="3390900"/>
          <p14:tracePt t="20845" x="6016625" y="3403600"/>
          <p14:tracePt t="20858" x="6016625" y="3429000"/>
          <p14:tracePt t="20875" x="6016625" y="3454400"/>
          <p14:tracePt t="20876" x="6016625" y="3490913"/>
          <p14:tracePt t="20877" x="6029325" y="3503613"/>
          <p14:tracePt t="20892" x="6029325" y="3541713"/>
          <p14:tracePt t="20893" x="6042025" y="3579813"/>
          <p14:tracePt t="20908" x="6042025" y="3641725"/>
          <p14:tracePt t="20909" x="6042025" y="3692525"/>
          <p14:tracePt t="20925" x="6067425" y="3779838"/>
          <p14:tracePt t="20926" x="6091238" y="3879850"/>
          <p14:tracePt t="20942" x="6142038" y="3979863"/>
          <p14:tracePt t="20942" x="6203950" y="4117975"/>
          <p14:tracePt t="20958" x="6229350" y="4179888"/>
          <p14:tracePt t="20960" x="6280150" y="4292600"/>
          <p14:tracePt t="20975" x="6291263" y="4330700"/>
          <p14:tracePt t="20976" x="6316663" y="4354513"/>
          <p14:tracePt t="20992" x="6342063" y="4392613"/>
          <p14:tracePt t="20992" x="6342063" y="4405313"/>
          <p14:tracePt t="21008" x="6367463" y="4418013"/>
          <p14:tracePt t="21009" x="6367463" y="4430713"/>
          <p14:tracePt t="21025" x="6367463" y="4443413"/>
          <p14:tracePt t="21389" x="6354763" y="4430713"/>
          <p14:tracePt t="21408" x="6354763" y="4418013"/>
          <p14:tracePt t="21425" x="6342063" y="4405313"/>
          <p14:tracePt t="21442" x="6329363" y="4392613"/>
          <p14:tracePt t="21461" x="6316663" y="4392613"/>
          <p14:tracePt t="21475" x="6316663" y="4367213"/>
          <p14:tracePt t="21492" x="6291263" y="4354513"/>
          <p14:tracePt t="21509" x="6291263" y="4330700"/>
          <p14:tracePt t="21525" x="6280150" y="4318000"/>
          <p14:tracePt t="21542" x="6267450" y="4305300"/>
          <p14:tracePt t="21558" x="6267450" y="4292600"/>
          <p14:tracePt t="21559" x="6242050" y="4279900"/>
          <p14:tracePt t="21575" x="6242050" y="4254500"/>
          <p14:tracePt t="21576" x="6203950" y="4230688"/>
          <p14:tracePt t="21592" x="6203950" y="4217988"/>
          <p14:tracePt t="21593" x="6191250" y="4217988"/>
          <p14:tracePt t="21608" x="6180138" y="4192588"/>
          <p14:tracePt t="21609" x="6180138" y="4179888"/>
          <p14:tracePt t="21625" x="6154738" y="4141788"/>
          <p14:tracePt t="21693" x="6142038" y="4129088"/>
          <p14:tracePt t="21733" x="6129338" y="4105275"/>
          <p14:tracePt t="22293" x="6116638" y="4129088"/>
          <p14:tracePt t="22308" x="6116638" y="4141788"/>
          <p14:tracePt t="22309" x="6103938" y="4141788"/>
          <p14:tracePt t="22325" x="6103938" y="4167188"/>
          <p14:tracePt t="22342" x="6091238" y="4179888"/>
          <p14:tracePt t="22358" x="6091238" y="4192588"/>
          <p14:tracePt t="22375" x="6078538" y="4192588"/>
          <p14:tracePt t="22421" x="6067425" y="4192588"/>
          <p14:tracePt t="22453" x="6067425" y="4205288"/>
          <p14:tracePt t="22597" x="6054725" y="4205288"/>
          <p14:tracePt t="22701" x="6042025" y="4205288"/>
          <p14:tracePt t="22725" x="6029325" y="4205288"/>
          <p14:tracePt t="22949" x="6029325" y="4192588"/>
          <p14:tracePt t="23021" x="6016625" y="4179888"/>
          <p14:tracePt t="23181" x="6003925" y="4167188"/>
          <p14:tracePt t="23237" x="5978525" y="4167188"/>
          <p14:tracePt t="23317" x="5967413" y="4167188"/>
          <p14:tracePt t="23349" x="5942013" y="4141788"/>
          <p14:tracePt t="23389" x="5929313" y="4141788"/>
          <p14:tracePt t="23405" x="5916613" y="4141788"/>
          <p14:tracePt t="23421" x="5903913" y="4141788"/>
          <p14:tracePt t="23493" x="5891213" y="4141788"/>
          <p14:tracePt t="23517" x="5878513" y="4141788"/>
          <p14:tracePt t="23526" x="5878513" y="4129088"/>
          <p14:tracePt t="23542" x="5867400" y="4129088"/>
          <p14:tracePt t="23542" x="5854700" y="4129088"/>
          <p14:tracePt t="23558" x="5829300" y="4129088"/>
          <p14:tracePt t="23559" x="5816600" y="4129088"/>
          <p14:tracePt t="23575" x="5791200" y="4105275"/>
          <p14:tracePt t="23592" x="5778500" y="4105275"/>
          <p14:tracePt t="23592" x="5754688" y="4105275"/>
          <p14:tracePt t="23608" x="5741988" y="4105275"/>
          <p14:tracePt t="23609" x="5729288" y="4092575"/>
          <p14:tracePt t="23625" x="5703888" y="4092575"/>
          <p14:tracePt t="23642" x="5678488" y="4079875"/>
          <p14:tracePt t="23643" x="5665788" y="4067175"/>
          <p14:tracePt t="23658" x="5654675" y="4067175"/>
          <p14:tracePt t="23675" x="5641975" y="4054475"/>
          <p14:tracePt t="23677" x="5629275" y="4054475"/>
          <p14:tracePt t="23692" x="5616575" y="4054475"/>
          <p14:tracePt t="23725" x="5603875" y="4054475"/>
          <p14:tracePt t="23742" x="5591175" y="4054475"/>
          <p14:tracePt t="23925" x="5578475" y="4041775"/>
          <p14:tracePt t="23989" x="5578475" y="4029075"/>
          <p14:tracePt t="24053" x="5578475" y="4017963"/>
          <p14:tracePt t="25301" x="5578475" y="3992563"/>
          <p14:tracePt t="25501" x="5578475" y="3979863"/>
          <p14:tracePt t="25509" x="5565775" y="3979863"/>
          <p14:tracePt t="25581" x="5554663" y="3979863"/>
          <p14:tracePt t="25597" x="5541963" y="3967163"/>
          <p14:tracePt t="25621" x="5529263" y="3967163"/>
          <p14:tracePt t="25645" x="5503863" y="3967163"/>
          <p14:tracePt t="25658" x="5491163" y="3954463"/>
          <p14:tracePt t="25717" x="5491163" y="3941763"/>
          <p14:tracePt t="25765" x="5491163" y="3929063"/>
          <p14:tracePt t="25781" x="5478463" y="3916363"/>
          <p14:tracePt t="25829" x="5465763" y="3916363"/>
          <p14:tracePt t="25885" x="5441950" y="3905250"/>
          <p14:tracePt t="25909" x="5429250" y="3905250"/>
          <p14:tracePt t="25933" x="5416550" y="3905250"/>
          <p14:tracePt t="25949" x="5391150" y="3905250"/>
          <p14:tracePt t="25973" x="5378450" y="3905250"/>
          <p14:tracePt t="25997" x="5353050" y="3905250"/>
          <p14:tracePt t="26008" x="5341938" y="3892550"/>
          <p14:tracePt t="26045" x="5316538" y="3892550"/>
          <p14:tracePt t="26093" x="5303838" y="3892550"/>
          <p14:tracePt t="26133" x="5278438" y="3892550"/>
          <p14:tracePt t="26157" x="5265738" y="3879850"/>
          <p14:tracePt t="26197" x="5253038" y="3879850"/>
          <p14:tracePt t="26213" x="5241925" y="3879850"/>
          <p14:tracePt t="26229" x="5241925" y="3867150"/>
          <p14:tracePt t="26245" x="5229225" y="3867150"/>
          <p14:tracePt t="26261" x="5216525" y="3867150"/>
          <p14:tracePt t="26285" x="5191125" y="3854450"/>
          <p14:tracePt t="26341" x="5165725" y="3854450"/>
          <p14:tracePt t="26381" x="5153025" y="3854450"/>
          <p14:tracePt t="26397" x="5129213" y="3829050"/>
          <p14:tracePt t="26429" x="5116513" y="3829050"/>
          <p14:tracePt t="26477" x="5091113" y="3816350"/>
          <p14:tracePt t="26517" x="5078413" y="3816350"/>
          <p14:tracePt t="26525" x="5065713" y="3816350"/>
          <p14:tracePt t="26573" x="5053013" y="3803650"/>
          <p14:tracePt t="26591" x="5040313" y="3803650"/>
          <p14:tracePt t="26621" x="5029200" y="3803650"/>
          <p14:tracePt t="26653" x="5016500" y="3792538"/>
          <p14:tracePt t="26741" x="5003800" y="3792538"/>
          <p14:tracePt t="26781" x="4991100" y="3792538"/>
          <p14:tracePt t="26829" x="4978400" y="3792538"/>
          <p14:tracePt t="26885" x="4965700" y="3792538"/>
          <p14:tracePt t="26941" x="4953000" y="3792538"/>
          <p14:tracePt t="27013" x="4940300" y="3792538"/>
          <p14:tracePt t="27037" x="4929188" y="3792538"/>
          <p14:tracePt t="27053" x="4916488" y="3792538"/>
          <p14:tracePt t="27093" x="4903788" y="3792538"/>
          <p14:tracePt t="27108" x="4891088" y="3792538"/>
          <p14:tracePt t="27133" x="4878388" y="3792538"/>
          <p14:tracePt t="27149" x="4865688" y="3792538"/>
          <p14:tracePt t="27158" x="4852988" y="3792538"/>
          <p14:tracePt t="27189" x="4840288" y="3792538"/>
          <p14:tracePt t="27197" x="4829175" y="3792538"/>
          <p14:tracePt t="27213" x="4816475" y="3792538"/>
          <p14:tracePt t="27237" x="4803775" y="3792538"/>
          <p14:tracePt t="27245" x="4791075" y="3792538"/>
          <p14:tracePt t="27261" x="4778375" y="3792538"/>
          <p14:tracePt t="27277" x="4765675" y="3792538"/>
          <p14:tracePt t="27309" x="4752975" y="3792538"/>
          <p14:tracePt t="27333" x="4740275" y="3792538"/>
          <p14:tracePt t="27365" x="4727575" y="3792538"/>
          <p14:tracePt t="27375" x="4716463" y="3792538"/>
          <p14:tracePt t="27391" x="4703763" y="3792538"/>
          <p14:tracePt t="27408" x="4691063" y="3779838"/>
          <p14:tracePt t="27425" x="4665663" y="3779838"/>
          <p14:tracePt t="27441" x="4652963" y="3779838"/>
          <p14:tracePt t="27461" x="4640263" y="3779838"/>
          <p14:tracePt t="27477" x="4627563" y="3779838"/>
          <p14:tracePt t="27501" x="4616450" y="3779838"/>
          <p14:tracePt t="27509" x="4603750" y="3767138"/>
          <p14:tracePt t="27533" x="4591050" y="3767138"/>
          <p14:tracePt t="27542" x="4578350" y="3767138"/>
          <p14:tracePt t="27573" x="4565650" y="3767138"/>
          <p14:tracePt t="27613" x="4552950" y="3767138"/>
          <p14:tracePt t="27637" x="4540250" y="3767138"/>
          <p14:tracePt t="27653" x="4527550" y="3754438"/>
          <p14:tracePt t="27693" x="4516438" y="3754438"/>
          <p14:tracePt t="27709" x="4503738" y="3754438"/>
          <p14:tracePt t="27733" x="4491038" y="3754438"/>
          <p14:tracePt t="27741" x="4478338" y="3754438"/>
          <p14:tracePt t="27758" x="4465638" y="3754438"/>
          <p14:tracePt t="27781" x="4452938" y="3754438"/>
          <p14:tracePt t="27791" x="4427538" y="3754438"/>
          <p14:tracePt t="27813" x="4403725" y="3754438"/>
          <p14:tracePt t="27829" x="4378325" y="3754438"/>
          <p14:tracePt t="27841" x="4352925" y="3754438"/>
          <p14:tracePt t="27858" x="4340225" y="3754438"/>
          <p14:tracePt t="27875" x="4314825" y="3754438"/>
          <p14:tracePt t="27891" x="4291013" y="3754438"/>
          <p14:tracePt t="27892" x="4278313" y="3754438"/>
          <p14:tracePt t="27893" x="4265613" y="3754438"/>
          <p14:tracePt t="27909" x="4252913" y="3754438"/>
          <p14:tracePt t="27925" x="4240213" y="3754438"/>
          <p14:tracePt t="27941" x="4227513" y="3754438"/>
          <p14:tracePt t="27958" x="4214813" y="3754438"/>
          <p14:tracePt t="27989" x="4203700" y="3741738"/>
          <p14:tracePt t="28008" x="4191000" y="3741738"/>
          <p14:tracePt t="28069" x="4191000" y="3729038"/>
          <p14:tracePt t="28093" x="4178300" y="3729038"/>
          <p14:tracePt t="28125" x="4178300" y="3703638"/>
          <p14:tracePt t="28141" x="4165600" y="3703638"/>
          <p14:tracePt t="28142" x="4152900" y="3692525"/>
          <p14:tracePt t="28158" x="4152900" y="3679825"/>
          <p14:tracePt t="28175" x="4152900" y="3667125"/>
          <p14:tracePt t="28175" x="4152900" y="3641725"/>
          <p14:tracePt t="28191" x="4152900" y="3629025"/>
          <p14:tracePt t="28208" x="4140200" y="3616325"/>
          <p14:tracePt t="28208" x="4140200" y="3590925"/>
          <p14:tracePt t="28225" x="4140200" y="3567113"/>
          <p14:tracePt t="28245" x="4140200" y="3554413"/>
          <p14:tracePt t="28261" x="4140200" y="3529013"/>
          <p14:tracePt t="28277" x="4140200" y="3516313"/>
          <p14:tracePt t="28293" x="4140200" y="3490913"/>
          <p14:tracePt t="28309" x="4140200" y="3479800"/>
          <p14:tracePt t="28333" x="4140200" y="3454400"/>
          <p14:tracePt t="28357" x="4152900" y="3441700"/>
          <p14:tracePt t="28374" x="4152900" y="3429000"/>
          <p14:tracePt t="28375" x="4165600" y="3429000"/>
          <p14:tracePt t="28391" x="4214813" y="3403600"/>
          <p14:tracePt t="28392" x="4240213" y="3403600"/>
          <p14:tracePt t="28408" x="4278313" y="3403600"/>
          <p14:tracePt t="28409" x="4303713" y="3403600"/>
          <p14:tracePt t="28425" x="4327525" y="3403600"/>
          <p14:tracePt t="28425" x="4365625" y="3403600"/>
          <p14:tracePt t="28441" x="4391025" y="3403600"/>
          <p14:tracePt t="28442" x="4403725" y="3403600"/>
          <p14:tracePt t="28458" x="4427538" y="3403600"/>
          <p14:tracePt t="28458" x="4452938" y="3403600"/>
          <p14:tracePt t="28475" x="4465638" y="3403600"/>
          <p14:tracePt t="28475" x="4478338" y="3403600"/>
          <p14:tracePt t="28477" x="4503738" y="3403600"/>
          <p14:tracePt t="28491" x="4516438" y="3403600"/>
          <p14:tracePt t="28493" x="4552950" y="3403600"/>
          <p14:tracePt t="28509" x="4565650" y="3403600"/>
          <p14:tracePt t="28525" x="4591050" y="3403600"/>
          <p14:tracePt t="28526" x="4603750" y="3403600"/>
          <p14:tracePt t="28541" x="4640263" y="3403600"/>
          <p14:tracePt t="28542" x="4652963" y="3403600"/>
          <p14:tracePt t="28558" x="4691063" y="3403600"/>
          <p14:tracePt t="28575" x="4727575" y="3403600"/>
          <p14:tracePt t="28591" x="4740275" y="3403600"/>
          <p14:tracePt t="28621" x="4752975" y="3403600"/>
          <p14:tracePt t="28629" x="4765675" y="3416300"/>
          <p14:tracePt t="28641" x="4791075" y="3441700"/>
          <p14:tracePt t="28658" x="4791075" y="3454400"/>
          <p14:tracePt t="28658" x="4816475" y="3479800"/>
          <p14:tracePt t="28675" x="4840288" y="3490913"/>
          <p14:tracePt t="28675" x="4865688" y="3529013"/>
          <p14:tracePt t="28677" x="4916488" y="3579813"/>
          <p14:tracePt t="28691" x="4929188" y="3603625"/>
          <p14:tracePt t="28693" x="4940300" y="3616325"/>
          <p14:tracePt t="28708" x="4953000" y="3641725"/>
          <p14:tracePt t="28709" x="4965700" y="3667125"/>
          <p14:tracePt t="28725" x="4991100" y="3679825"/>
          <p14:tracePt t="28741" x="4991100" y="3692525"/>
          <p14:tracePt t="28742" x="4991100" y="3716338"/>
          <p14:tracePt t="28758" x="5003800" y="3729038"/>
          <p14:tracePt t="28805" x="5003800" y="3754438"/>
          <p14:tracePt t="28829" x="5003800" y="3767138"/>
          <p14:tracePt t="28861" x="5003800" y="3792538"/>
          <p14:tracePt t="28885" x="4991100" y="3803650"/>
          <p14:tracePt t="28901" x="4991100" y="3816350"/>
          <p14:tracePt t="28909" x="4978400" y="3816350"/>
          <p14:tracePt t="28924" x="4965700" y="3829050"/>
          <p14:tracePt t="28941" x="4953000" y="3841750"/>
          <p14:tracePt t="28958" x="4940300" y="3854450"/>
          <p14:tracePt t="28974" x="4929188" y="3854450"/>
          <p14:tracePt t="28991" x="4916488" y="3854450"/>
          <p14:tracePt t="29013" x="4903788" y="3854450"/>
          <p14:tracePt t="29024" x="4891088" y="3867150"/>
          <p14:tracePt t="29041" x="4878388" y="3867150"/>
          <p14:tracePt t="29058" x="4852988" y="3879850"/>
          <p14:tracePt t="29062" x="4829175" y="3892550"/>
          <p14:tracePt t="29075" x="4816475" y="3892550"/>
          <p14:tracePt t="29095" x="4791075" y="3892550"/>
          <p14:tracePt t="29096" x="4778375" y="3892550"/>
          <p14:tracePt t="29108" x="4752975" y="3892550"/>
          <p14:tracePt t="29109" x="4727575" y="3892550"/>
          <p14:tracePt t="29124" x="4691063" y="3892550"/>
          <p14:tracePt t="29125" x="4665663" y="3892550"/>
          <p14:tracePt t="29141" x="4640263" y="3892550"/>
          <p14:tracePt t="29142" x="4627563" y="3892550"/>
          <p14:tracePt t="29158" x="4603750" y="3892550"/>
          <p14:tracePt t="29159" x="4591050" y="3892550"/>
          <p14:tracePt t="29175" x="4565650" y="3892550"/>
          <p14:tracePt t="29175" x="4552950" y="3892550"/>
          <p14:tracePt t="29191" x="4527550" y="3879850"/>
          <p14:tracePt t="29192" x="4503738" y="3879850"/>
          <p14:tracePt t="29208" x="4478338" y="3867150"/>
          <p14:tracePt t="29209" x="4465638" y="3867150"/>
          <p14:tracePt t="29224" x="4440238" y="3867150"/>
          <p14:tracePt t="29225" x="4427538" y="3867150"/>
          <p14:tracePt t="29241" x="4403725" y="3854450"/>
          <p14:tracePt t="29242" x="4365625" y="3829050"/>
          <p14:tracePt t="29258" x="4340225" y="3829050"/>
          <p14:tracePt t="29258" x="4327525" y="3829050"/>
          <p14:tracePt t="29274" x="4291013" y="3803650"/>
          <p14:tracePt t="29275" x="4227513" y="3792538"/>
          <p14:tracePt t="29277" x="4214813" y="3779838"/>
          <p14:tracePt t="29291" x="4178300" y="3767138"/>
          <p14:tracePt t="29293" x="4152900" y="3754438"/>
          <p14:tracePt t="29308" x="4140200" y="3741738"/>
          <p14:tracePt t="29324" x="4127500" y="3729038"/>
          <p14:tracePt t="29357" x="4103688" y="3703638"/>
          <p14:tracePt t="29381" x="4103688" y="3692525"/>
          <p14:tracePt t="29391" x="4103688" y="3667125"/>
          <p14:tracePt t="29408" x="4103688" y="3654425"/>
          <p14:tracePt t="29424" x="4103688" y="3629025"/>
          <p14:tracePt t="29425" x="4103688" y="3616325"/>
          <p14:tracePt t="29441" x="4114800" y="3590925"/>
          <p14:tracePt t="29442" x="4114800" y="3579813"/>
          <p14:tracePt t="29458" x="4140200" y="3567113"/>
          <p14:tracePt t="29474" x="4140200" y="3541713"/>
          <p14:tracePt t="29475" x="4165600" y="3516313"/>
          <p14:tracePt t="29491" x="4191000" y="3490913"/>
          <p14:tracePt t="29493" x="4214813" y="3479800"/>
          <p14:tracePt t="29508" x="4227513" y="3479800"/>
          <p14:tracePt t="29509" x="4265613" y="3467100"/>
          <p14:tracePt t="29524" x="4278313" y="3467100"/>
          <p14:tracePt t="29525" x="4327525" y="3441700"/>
          <p14:tracePt t="29541" x="4340225" y="3441700"/>
          <p14:tracePt t="29542" x="4352925" y="3441700"/>
          <p14:tracePt t="29558" x="4365625" y="3441700"/>
          <p14:tracePt t="29574" x="4378325" y="3429000"/>
          <p14:tracePt t="29575" x="4391025" y="3429000"/>
          <p14:tracePt t="29592" x="4403725" y="3429000"/>
          <p14:tracePt t="29608" x="4416425" y="3429000"/>
          <p14:tracePt t="29624" x="4440238" y="3429000"/>
          <p14:tracePt t="29641" x="4452938" y="3429000"/>
          <p14:tracePt t="29642" x="4465638" y="3429000"/>
          <p14:tracePt t="29658" x="4478338" y="3429000"/>
          <p14:tracePt t="29674" x="4491038" y="3429000"/>
          <p14:tracePt t="29691" x="4503738" y="3429000"/>
          <p14:tracePt t="29692" x="4516438" y="3429000"/>
          <p14:tracePt t="29708" x="4527550" y="3429000"/>
          <p14:tracePt t="29725" x="4552950" y="3429000"/>
          <p14:tracePt t="29741" x="4578350" y="3429000"/>
          <p14:tracePt t="29742" x="4603750" y="3441700"/>
          <p14:tracePt t="29758" x="4616450" y="3441700"/>
          <p14:tracePt t="29758" x="4640263" y="3454400"/>
          <p14:tracePt t="29774" x="4640263" y="3467100"/>
          <p14:tracePt t="29775" x="4652963" y="3467100"/>
          <p14:tracePt t="29791" x="4691063" y="3490913"/>
          <p14:tracePt t="29808" x="4703763" y="3503613"/>
          <p14:tracePt t="29824" x="4716463" y="3503613"/>
          <p14:tracePt t="29825" x="4727575" y="3516313"/>
          <p14:tracePt t="29845" x="4727575" y="3529013"/>
          <p14:tracePt t="29861" x="4752975" y="3541713"/>
          <p14:tracePt t="29874" x="4778375" y="3554413"/>
          <p14:tracePt t="29877" x="4791075" y="3567113"/>
          <p14:tracePt t="29908" x="4791075" y="3590925"/>
          <p14:tracePt t="29909" x="4803775" y="3603625"/>
          <p14:tracePt t="29924" x="4816475" y="3616325"/>
          <p14:tracePt t="29949" x="4816475" y="3629025"/>
          <p14:tracePt t="29958" x="4816475" y="3641725"/>
          <p14:tracePt t="29974" x="4816475" y="3654425"/>
          <p14:tracePt t="29991" x="4816475" y="3679825"/>
          <p14:tracePt t="30008" x="4816475" y="3692525"/>
          <p14:tracePt t="30024" x="4816475" y="3703638"/>
          <p14:tracePt t="30041" x="4816475" y="3716338"/>
          <p14:tracePt t="30058" x="4816475" y="3729038"/>
          <p14:tracePt t="30075" x="4816475" y="3741738"/>
          <p14:tracePt t="30095" x="4816475" y="3754438"/>
          <p14:tracePt t="30096" x="4816475" y="3767138"/>
          <p14:tracePt t="30117" x="4816475" y="3779838"/>
          <p14:tracePt t="30125" x="4816475" y="3792538"/>
          <p14:tracePt t="30141" x="4816475" y="3803650"/>
          <p14:tracePt t="30173" x="4816475" y="3816350"/>
          <p14:tracePt t="30197" x="4803775" y="3829050"/>
          <p14:tracePt t="30229" x="4803775" y="3841750"/>
          <p14:tracePt t="30241" x="4791075" y="3841750"/>
          <p14:tracePt t="30269" x="4778375" y="3841750"/>
          <p14:tracePt t="30277" x="4765675" y="3841750"/>
          <p14:tracePt t="30291" x="4752975" y="3841750"/>
          <p14:tracePt t="30308" x="4752975" y="3854450"/>
          <p14:tracePt t="30325" x="4740275" y="3854450"/>
          <p14:tracePt t="30349" x="4727575" y="3854450"/>
          <p14:tracePt t="30358" x="4703763" y="3854450"/>
          <p14:tracePt t="30374" x="4703763" y="3867150"/>
          <p14:tracePt t="30397" x="4691063" y="3867150"/>
          <p14:tracePt t="30421" x="4691063" y="3879850"/>
          <p14:tracePt t="30445" x="4678363" y="3879850"/>
          <p14:tracePt t="30501" x="4665663" y="3879850"/>
          <p14:tracePt t="30565" x="4652963" y="3879850"/>
          <p14:tracePt t="30581" x="4640263" y="3879850"/>
          <p14:tracePt t="34565" x="4627563" y="3892550"/>
          <p14:tracePt t="34605" x="4627563" y="3905250"/>
          <p14:tracePt t="34621" x="4627563" y="3916363"/>
          <p14:tracePt t="34653" x="4627563" y="3941763"/>
          <p14:tracePt t="36093" x="4627563" y="3929063"/>
          <p14:tracePt t="36133" x="4627563" y="3916363"/>
          <p14:tracePt t="36245" x="4627563" y="3905250"/>
          <p14:tracePt t="36269" x="4627563" y="3892550"/>
          <p14:tracePt t="36285" x="4627563" y="3879850"/>
          <p14:tracePt t="56797" x="4627563" y="3867150"/>
          <p14:tracePt t="58189" x="4616450" y="3854450"/>
          <p14:tracePt t="58565" x="4591050" y="3841750"/>
          <p14:tracePt t="58677" x="4578350" y="3841750"/>
          <p14:tracePt t="58693" x="4565650" y="3841750"/>
          <p14:tracePt t="58709" x="4552950" y="3841750"/>
          <p14:tracePt t="58749" x="4540250" y="3841750"/>
          <p14:tracePt t="58765" x="4527550" y="3841750"/>
          <p14:tracePt t="58797" x="4516438" y="3841750"/>
          <p14:tracePt t="58861" x="4503738" y="3841750"/>
          <p14:tracePt t="58893" x="4491038" y="3841750"/>
          <p14:tracePt t="58909" x="4478338" y="3841750"/>
          <p14:tracePt t="59061" x="4465638" y="3829050"/>
          <p14:tracePt t="59173" x="4465638" y="3816350"/>
          <p14:tracePt t="59189" x="4465638" y="3803650"/>
          <p14:tracePt t="59213" x="4465638" y="3792538"/>
          <p14:tracePt t="59261" x="4465638" y="3767138"/>
          <p14:tracePt t="59301" x="4465638" y="3754438"/>
          <p14:tracePt t="59325" x="4465638" y="3741738"/>
          <p14:tracePt t="59339" x="4465638" y="3729038"/>
          <p14:tracePt t="59340" x="4465638" y="3716338"/>
          <p14:tracePt t="59397" x="4465638" y="3703638"/>
          <p14:tracePt t="59421" x="4478338" y="3692525"/>
          <p14:tracePt t="59439" x="4478338" y="3679825"/>
          <p14:tracePt t="59461" x="4491038" y="3679825"/>
          <p14:tracePt t="59472" x="4503738" y="3667125"/>
          <p14:tracePt t="59489" x="4516438" y="3654425"/>
          <p14:tracePt t="59517" x="4527550" y="3641725"/>
          <p14:tracePt t="59565" x="4540250" y="3641725"/>
          <p14:tracePt t="59685" x="4552950" y="3641725"/>
          <p14:tracePt t="59701" x="4552950" y="3679825"/>
          <p14:tracePt t="59709" x="4552950" y="3692525"/>
          <p14:tracePt t="59722" x="4552950" y="3716338"/>
          <p14:tracePt t="59739" x="4552950" y="3741738"/>
          <p14:tracePt t="59740" x="4552950" y="3767138"/>
          <p14:tracePt t="59756" x="4552950" y="3779838"/>
          <p14:tracePt t="59756" x="4540250" y="3779838"/>
          <p14:tracePt t="59772" x="4540250" y="3792538"/>
          <p14:tracePt t="59789" x="4527550" y="3792538"/>
          <p14:tracePt t="59789" x="4516438" y="3792538"/>
          <p14:tracePt t="59806" x="4503738" y="3803650"/>
          <p14:tracePt t="59822" x="4478338" y="3803650"/>
          <p14:tracePt t="59839" x="4465638" y="3803650"/>
          <p14:tracePt t="59840" x="4440238" y="3803650"/>
          <p14:tracePt t="59856" x="4427538" y="3803650"/>
          <p14:tracePt t="59856" x="4403725" y="3803650"/>
          <p14:tracePt t="59872" x="4378325" y="3803650"/>
          <p14:tracePt t="59873" x="4365625" y="3803650"/>
          <p14:tracePt t="59889" x="4352925" y="3792538"/>
          <p14:tracePt t="59890" x="4340225" y="3792538"/>
          <p14:tracePt t="59906" x="4340225" y="3779838"/>
          <p14:tracePt t="59922" x="4340225" y="3767138"/>
          <p14:tracePt t="59923" x="4340225" y="3741738"/>
          <p14:tracePt t="59939" x="4340225" y="3729038"/>
          <p14:tracePt t="59941" x="4340225" y="3703638"/>
          <p14:tracePt t="59957" x="4340225" y="3667125"/>
          <p14:tracePt t="59973" x="4340225" y="3654425"/>
          <p14:tracePt t="59974" x="4340225" y="3641725"/>
          <p14:tracePt t="59989" x="4340225" y="3629025"/>
          <p14:tracePt t="59990" x="4340225" y="3603625"/>
          <p14:tracePt t="60006" x="4352925" y="3603625"/>
          <p14:tracePt t="60006" x="4378325" y="3603625"/>
          <p14:tracePt t="60022" x="4391025" y="3590925"/>
          <p14:tracePt t="60023" x="4403725" y="3590925"/>
          <p14:tracePt t="60039" x="4416425" y="3590925"/>
          <p14:tracePt t="60056" x="4427538" y="3579813"/>
          <p14:tracePt t="60085" x="4440238" y="3579813"/>
          <p14:tracePt t="60101" x="4452938" y="3579813"/>
          <p14:tracePt t="60117" x="4465638" y="3579813"/>
          <p14:tracePt t="60133" x="4478338" y="3579813"/>
          <p14:tracePt t="60141" x="4491038" y="3579813"/>
          <p14:tracePt t="60157" x="4516438" y="3579813"/>
          <p14:tracePt t="60173" x="4516438" y="3590925"/>
          <p14:tracePt t="60189" x="4527550" y="3616325"/>
          <p14:tracePt t="60213" x="4527550" y="3629025"/>
          <p14:tracePt t="60222" x="4540250" y="3654425"/>
          <p14:tracePt t="60239" x="4540250" y="3667125"/>
          <p14:tracePt t="60256" x="4540250" y="3679825"/>
          <p14:tracePt t="60256" x="4540250" y="3692525"/>
          <p14:tracePt t="60272" x="4540250" y="3716338"/>
          <p14:tracePt t="60289" x="4540250" y="3741738"/>
          <p14:tracePt t="60305" x="4527550" y="3741738"/>
          <p14:tracePt t="60306" x="4503738" y="3754438"/>
          <p14:tracePt t="60322" x="4503738" y="3767138"/>
          <p14:tracePt t="60323" x="4478338" y="3767138"/>
          <p14:tracePt t="60339" x="4452938" y="3767138"/>
          <p14:tracePt t="60340" x="4427538" y="3767138"/>
          <p14:tracePt t="60356" x="4403725" y="3767138"/>
          <p14:tracePt t="60357" x="4391025" y="3767138"/>
          <p14:tracePt t="60373" x="4365625" y="3767138"/>
          <p14:tracePt t="60373" x="4352925" y="3754438"/>
          <p14:tracePt t="60389" x="4340225" y="3754438"/>
          <p14:tracePt t="60390" x="4327525" y="3741738"/>
          <p14:tracePt t="60406" x="4327525" y="3729038"/>
          <p14:tracePt t="60422" x="4314825" y="3703638"/>
          <p14:tracePt t="60423" x="4314825" y="3692525"/>
          <p14:tracePt t="60439" x="4303713" y="3679825"/>
          <p14:tracePt t="60439" x="4303713" y="3667125"/>
          <p14:tracePt t="60456" x="4303713" y="3654425"/>
          <p14:tracePt t="60456" x="4303713" y="3641725"/>
          <p14:tracePt t="60472" x="4303713" y="3603625"/>
          <p14:tracePt t="60473" x="4303713" y="3590925"/>
          <p14:tracePt t="60489" x="4314825" y="3590925"/>
          <p14:tracePt t="60490" x="4327525" y="3567113"/>
          <p14:tracePt t="60506" x="4352925" y="3554413"/>
          <p14:tracePt t="60522" x="4378325" y="3541713"/>
          <p14:tracePt t="60539" x="4403725" y="3529013"/>
          <p14:tracePt t="60557" x="4416425" y="3529013"/>
          <p14:tracePt t="60573" x="4427538" y="3529013"/>
          <p14:tracePt t="60589" x="4440238" y="3529013"/>
          <p14:tracePt t="60613" x="4465638" y="3529013"/>
          <p14:tracePt t="60637" x="4478338" y="3529013"/>
          <p14:tracePt t="60645" x="4491038" y="3541713"/>
          <p14:tracePt t="60656" x="4503738" y="3554413"/>
          <p14:tracePt t="60672" x="4516438" y="3567113"/>
          <p14:tracePt t="60689" x="4516438" y="3590925"/>
          <p14:tracePt t="60706" x="4516438" y="3603625"/>
          <p14:tracePt t="60706" x="4527550" y="3616325"/>
          <p14:tracePt t="60722" x="4527550" y="3629025"/>
          <p14:tracePt t="60739" x="4527550" y="3654425"/>
          <p14:tracePt t="60740" x="4527550" y="3667125"/>
          <p14:tracePt t="60741" x="4527550" y="3679825"/>
          <p14:tracePt t="60772" x="4527550" y="3692525"/>
          <p14:tracePt t="60773" x="4527550" y="3716338"/>
          <p14:tracePt t="60797" x="4503738" y="3716338"/>
          <p14:tracePt t="60813" x="4478338" y="3716338"/>
          <p14:tracePt t="60822" x="4465638" y="3716338"/>
          <p14:tracePt t="60839" x="4452938" y="3716338"/>
          <p14:tracePt t="60856" x="4440238" y="3716338"/>
          <p14:tracePt t="60872" x="4427538" y="3716338"/>
          <p14:tracePt t="60893" x="4416425" y="3716338"/>
          <p14:tracePt t="60909" x="4416425" y="3692525"/>
          <p14:tracePt t="60925" x="4416425" y="3679825"/>
          <p14:tracePt t="60941" x="4416425" y="3654425"/>
          <p14:tracePt t="60957" x="4416425" y="3641725"/>
          <p14:tracePt t="60973" x="4416425" y="3616325"/>
          <p14:tracePt t="60973" x="4416425" y="3603625"/>
          <p14:tracePt t="60989" x="4416425" y="3590925"/>
          <p14:tracePt t="61006" x="4427538" y="3590925"/>
          <p14:tracePt t="61006" x="4440238" y="3590925"/>
          <p14:tracePt t="61022" x="4465638" y="3579813"/>
          <p14:tracePt t="61023" x="4465638" y="3567113"/>
          <p14:tracePt t="61039" x="4478338" y="3567113"/>
          <p14:tracePt t="61039" x="4491038" y="3567113"/>
          <p14:tracePt t="61056" x="4503738" y="3567113"/>
          <p14:tracePt t="61074" x="4516438" y="3567113"/>
          <p14:tracePt t="61089" x="4540250" y="3567113"/>
          <p14:tracePt t="61125" x="4552950" y="3579813"/>
          <p14:tracePt t="61149" x="4552950" y="3590925"/>
          <p14:tracePt t="61157" x="4565650" y="3603625"/>
          <p14:tracePt t="61173" x="4565650" y="3616325"/>
          <p14:tracePt t="61189" x="4565650" y="3629025"/>
          <p14:tracePt t="61206" x="4565650" y="3641725"/>
          <p14:tracePt t="61229" x="4565650" y="3654425"/>
          <p14:tracePt t="61261" x="4565650" y="3667125"/>
          <p14:tracePt t="61325" x="4565650" y="3679825"/>
          <p14:tracePt t="61605" x="4565650" y="3703638"/>
          <p14:tracePt t="61773" x="4552950" y="3716338"/>
          <p14:tracePt t="62253" x="4527550" y="3716338"/>
          <p14:tracePt t="62316" x="4527550" y="3729038"/>
          <p14:tracePt t="62341" x="4516438" y="3729038"/>
          <p14:tracePt t="62356" x="4516438" y="3741738"/>
          <p14:tracePt t="62381" x="4503738" y="3741738"/>
          <p14:tracePt t="62405" x="4503738" y="3754438"/>
          <p14:tracePt t="62453" x="4491038" y="3767138"/>
          <p14:tracePt t="62493" x="4478338" y="3779838"/>
          <p14:tracePt t="62525" x="4478338" y="3792538"/>
          <p14:tracePt t="62565" x="4478338" y="3803650"/>
          <p14:tracePt t="62597" x="4478338" y="3816350"/>
          <p14:tracePt t="62605" x="4465638" y="3829050"/>
          <p14:tracePt t="63405" x="4465638" y="3841750"/>
          <p14:tracePt t="63437" x="4465638" y="3854450"/>
          <p14:tracePt t="63525" x="4465638" y="3867150"/>
          <p14:tracePt t="63589" x="4465638" y="3879850"/>
          <p14:tracePt t="63613" x="4465638" y="3892550"/>
          <p14:tracePt t="63637" x="4465638" y="3905250"/>
          <p14:tracePt t="63693" x="4465638" y="3916363"/>
          <p14:tracePt t="63781" x="4465638" y="3929063"/>
          <p14:tracePt t="63805" x="4465638" y="3941763"/>
          <p14:tracePt t="65845" x="4465638" y="3929063"/>
          <p14:tracePt t="65941" x="4465638" y="3916363"/>
          <p14:tracePt t="66005" x="4465638" y="3905250"/>
          <p14:tracePt t="68285" x="4452938" y="3905250"/>
          <p14:tracePt t="68293" x="4440238" y="3905250"/>
          <p14:tracePt t="68325" x="4427538" y="3905250"/>
          <p14:tracePt t="68365" x="4427538" y="3916363"/>
          <p14:tracePt t="68381" x="4403725" y="3916363"/>
          <p14:tracePt t="68389" x="4403725" y="3929063"/>
          <p14:tracePt t="68405" x="4391025" y="3929063"/>
          <p14:tracePt t="68422" x="4378325" y="3941763"/>
          <p14:tracePt t="68445" x="4365625" y="3941763"/>
          <p14:tracePt t="68455" x="4340225" y="3954463"/>
          <p14:tracePt t="68477" x="4314825" y="3967163"/>
          <p14:tracePt t="68501" x="4303713" y="3979863"/>
          <p14:tracePt t="68509" x="4291013" y="3979863"/>
          <p14:tracePt t="68525" x="4278313" y="3979863"/>
          <p14:tracePt t="68538" x="4265613" y="3979863"/>
          <p14:tracePt t="68555" x="4252913" y="3992563"/>
          <p14:tracePt t="68557" x="4240213" y="3992563"/>
          <p14:tracePt t="68596" x="4214813" y="4005263"/>
          <p14:tracePt t="68629" x="4203700" y="4005263"/>
          <p14:tracePt t="68661" x="4191000" y="4005263"/>
          <p14:tracePt t="68672" x="4178300" y="4005263"/>
          <p14:tracePt t="68701" x="4165600" y="4005263"/>
          <p14:tracePt t="68757" x="4152900" y="4005263"/>
          <p14:tracePt t="68773" x="4140200" y="4005263"/>
          <p14:tracePt t="68789" x="4127500" y="4005263"/>
          <p14:tracePt t="68805" x="4127500" y="4017963"/>
          <p14:tracePt t="68822" x="4114800" y="4017963"/>
          <p14:tracePt t="68838" x="4103688" y="4017963"/>
          <p14:tracePt t="68869" x="4090988" y="4017963"/>
          <p14:tracePt t="68893" x="4078288" y="4017963"/>
          <p14:tracePt t="68909" x="4065588" y="4017963"/>
          <p14:tracePt t="68922" x="4052888" y="4017963"/>
          <p14:tracePt t="68938" x="4040188" y="4017963"/>
          <p14:tracePt t="68955" x="4027488" y="4017963"/>
          <p14:tracePt t="68956" x="4014788" y="4017963"/>
          <p14:tracePt t="68956" x="4002088" y="4017963"/>
          <p14:tracePt t="68972" x="3990975" y="4017963"/>
          <p14:tracePt t="68973" x="3978275" y="4017963"/>
          <p14:tracePt t="68989" x="3965575" y="4017963"/>
          <p14:tracePt t="69005" x="3952875" y="4017963"/>
          <p14:tracePt t="69006" x="3940175" y="4017963"/>
          <p14:tracePt t="69022" x="3927475" y="4017963"/>
          <p14:tracePt t="69053" x="3914775" y="4017963"/>
          <p14:tracePt t="69085" x="3902075" y="4017963"/>
          <p14:tracePt t="69093" x="3890963" y="4017963"/>
          <p14:tracePt t="69157" x="3878263" y="4017963"/>
          <p14:tracePt t="69196" x="3865563" y="4017963"/>
          <p14:tracePt t="69269" x="3852863" y="4017963"/>
          <p14:tracePt t="69285" x="3840163" y="4017963"/>
          <p14:tracePt t="69293" x="3827463" y="4017963"/>
          <p14:tracePt t="69333" x="3802063" y="4005263"/>
          <p14:tracePt t="69405" x="3790950" y="4005263"/>
          <p14:tracePt t="69445" x="3765550" y="3992563"/>
          <p14:tracePt t="69469" x="3752850" y="3979863"/>
          <p14:tracePt t="69493" x="3740150" y="3979863"/>
          <p14:tracePt t="69517" x="3740150" y="3967163"/>
          <p14:tracePt t="69541" x="3727450" y="3954463"/>
          <p14:tracePt t="69557" x="3714750" y="3954463"/>
          <p14:tracePt t="69572" x="3702050" y="3941763"/>
          <p14:tracePt t="69661" x="3678238" y="3929063"/>
          <p14:tracePt t="69813" x="3665538" y="3929063"/>
          <p14:tracePt t="69861" x="3652838" y="3916363"/>
          <p14:tracePt t="69893" x="3640138" y="3916363"/>
          <p14:tracePt t="69981" x="3627438" y="3916363"/>
          <p14:tracePt t="70061" x="3602038" y="3905250"/>
          <p14:tracePt t="70205" x="3578225" y="3905250"/>
          <p14:tracePt t="70221" x="3565525" y="3905250"/>
          <p14:tracePt t="70245" x="3552825" y="3892550"/>
          <p14:tracePt t="70301" x="3540125" y="3892550"/>
          <p14:tracePt t="70316" x="3527425" y="3892550"/>
          <p14:tracePt t="70341" x="3514725" y="3892550"/>
          <p14:tracePt t="70373" x="3502025" y="3892550"/>
          <p14:tracePt t="70389" x="3489325" y="3892550"/>
          <p14:tracePt t="70461" x="3478213" y="3892550"/>
          <p14:tracePt t="70501" x="3465513" y="3892550"/>
          <p14:tracePt t="70517" x="3452813" y="3892550"/>
          <p14:tracePt t="70533" x="3440113" y="3892550"/>
          <p14:tracePt t="70557" x="3427413" y="3892550"/>
          <p14:tracePt t="70572" x="3414713" y="3892550"/>
          <p14:tracePt t="70588" x="3402013" y="3892550"/>
          <p14:tracePt t="70637" x="3389313" y="3892550"/>
          <p14:tracePt t="70693" x="3376613" y="3892550"/>
          <p14:tracePt t="70716" x="3365500" y="3892550"/>
          <p14:tracePt t="70781" x="3352800" y="3892550"/>
          <p14:tracePt t="70812" x="3340100" y="3892550"/>
          <p14:tracePt t="70836" x="3327400" y="3892550"/>
          <p14:tracePt t="70885" x="3314700" y="3892550"/>
          <p14:tracePt t="70909" x="3302000" y="3892550"/>
          <p14:tracePt t="70921" x="3289300" y="3892550"/>
          <p14:tracePt t="70965" x="3276600" y="3892550"/>
          <p14:tracePt t="70981" x="3265488" y="3892550"/>
          <p14:tracePt t="70997" x="3252788" y="3892550"/>
          <p14:tracePt t="71013" x="3240088" y="3892550"/>
          <p14:tracePt t="71021" x="3214688" y="3892550"/>
          <p14:tracePt t="71045" x="3201988" y="3892550"/>
          <p14:tracePt t="71060" x="3176588" y="3892550"/>
          <p14:tracePt t="71085" x="3165475" y="3892550"/>
          <p14:tracePt t="71109" x="3152775" y="3879850"/>
          <p14:tracePt t="71133" x="3140075" y="3879850"/>
          <p14:tracePt t="71309" x="3127375" y="3879850"/>
          <p14:tracePt t="71365" x="3101975" y="3879850"/>
          <p14:tracePt t="71389" x="3089275" y="3879850"/>
          <p14:tracePt t="71445" x="3065463" y="3879850"/>
          <p14:tracePt t="71455" x="3065463" y="3867150"/>
          <p14:tracePt t="71516" x="3052763" y="3867150"/>
          <p14:tracePt t="71533" x="3040063" y="3854450"/>
          <p14:tracePt t="71549" x="3027363" y="3854450"/>
          <p14:tracePt t="71589" x="3014663" y="3854450"/>
          <p14:tracePt t="71661" x="2989263" y="3854450"/>
          <p14:tracePt t="71749" x="2976563" y="3854450"/>
          <p14:tracePt t="72084" x="2952750" y="3854450"/>
          <p14:tracePt t="72236" x="2940050" y="3854450"/>
          <p14:tracePt t="72269" x="2914650" y="3854450"/>
          <p14:tracePt t="72317" x="2901950" y="3854450"/>
          <p14:tracePt t="72341" x="2876550" y="3854450"/>
          <p14:tracePt t="72357" x="2863850" y="3854450"/>
          <p14:tracePt t="72373" x="2840038" y="3854450"/>
          <p14:tracePt t="72397" x="2827338" y="3854450"/>
          <p14:tracePt t="72421" x="2801938" y="3854450"/>
          <p14:tracePt t="72438" x="2789238" y="3854450"/>
          <p14:tracePt t="72461" x="2763838" y="3854450"/>
          <p14:tracePt t="72477" x="2752725" y="3854450"/>
          <p14:tracePt t="72501" x="2727325" y="3854450"/>
          <p14:tracePt t="72533" x="2714625" y="3854450"/>
          <p14:tracePt t="72669" x="2701925" y="3854450"/>
          <p14:tracePt t="72909" x="2701925" y="3867150"/>
          <p14:tracePt t="72941" x="2689225" y="3867150"/>
          <p14:tracePt t="73205" x="2676525" y="3867150"/>
          <p14:tracePt t="73229" x="2663825" y="3867150"/>
          <p14:tracePt t="73252" x="2651125" y="3867150"/>
          <p14:tracePt t="73308" x="2640013" y="3867150"/>
          <p14:tracePt t="73325" x="2627313" y="3867150"/>
          <p14:tracePt t="73338" x="2614613" y="3867150"/>
          <p14:tracePt t="73365" x="2589213" y="3867150"/>
          <p14:tracePt t="73429" x="2576513" y="3867150"/>
          <p14:tracePt t="73501" x="2563813" y="3867150"/>
          <p14:tracePt t="73525" x="2551113" y="3867150"/>
          <p14:tracePt t="73549" x="2540000" y="3867150"/>
          <p14:tracePt t="73589" x="2527300" y="3867150"/>
          <p14:tracePt t="73613" x="2514600" y="3867150"/>
          <p14:tracePt t="73636" x="2489200" y="3867150"/>
          <p14:tracePt t="73669" x="2476500" y="3867150"/>
          <p14:tracePt t="73685" x="2463800" y="3867150"/>
          <p14:tracePt t="73693" x="2451100" y="3867150"/>
          <p14:tracePt t="73709" x="2439988" y="3867150"/>
          <p14:tracePt t="73721" x="2427288" y="3867150"/>
          <p14:tracePt t="73741" x="2401888" y="3867150"/>
          <p14:tracePt t="73756" x="2389188" y="3867150"/>
          <p14:tracePt t="73789" x="2376488" y="3867150"/>
          <p14:tracePt t="73837" x="2363788" y="3867150"/>
          <p14:tracePt t="73855" x="2351088" y="3867150"/>
          <p14:tracePt t="73871" x="2338388" y="3867150"/>
          <p14:tracePt t="73888" x="2327275" y="3867150"/>
          <p14:tracePt t="73889" x="2314575" y="3867150"/>
          <p14:tracePt t="73908" x="2301875" y="3867150"/>
          <p14:tracePt t="74005" x="2289175" y="3867150"/>
          <p14:tracePt t="74029" x="2276475" y="3867150"/>
          <p14:tracePt t="74052" x="2263775" y="3867150"/>
          <p14:tracePt t="74333" x="2238375" y="3867150"/>
          <p14:tracePt t="74421" x="2227263" y="3867150"/>
          <p14:tracePt t="74438" x="2214563" y="3867150"/>
          <p14:tracePt t="75029" x="2227263" y="3867150"/>
          <p14:tracePt t="75038" x="2238375" y="3867150"/>
          <p14:tracePt t="75054" x="2251075" y="3867150"/>
          <p14:tracePt t="75055" x="2263775" y="3867150"/>
          <p14:tracePt t="75073" x="2314575" y="3879850"/>
          <p14:tracePt t="75088" x="2351088" y="3879850"/>
          <p14:tracePt t="75089" x="2389188" y="3892550"/>
          <p14:tracePt t="75109" x="2439988" y="3892550"/>
          <p14:tracePt t="75109" x="2514600" y="3916363"/>
          <p14:tracePt t="75121" x="2563813" y="3929063"/>
          <p14:tracePt t="75138" x="2589213" y="3941763"/>
          <p14:tracePt t="75139" x="2651125" y="3954463"/>
          <p14:tracePt t="75140" x="2676525" y="3967163"/>
          <p14:tracePt t="75154" x="2714625" y="3979863"/>
          <p14:tracePt t="75156" x="2752725" y="3979863"/>
          <p14:tracePt t="75171" x="2789238" y="3992563"/>
          <p14:tracePt t="75173" x="2814638" y="4005263"/>
          <p14:tracePt t="75188" x="2852738" y="4017963"/>
          <p14:tracePt t="75189" x="2863850" y="4029075"/>
          <p14:tracePt t="75204" x="2940050" y="4029075"/>
          <p14:tracePt t="75205" x="2963863" y="4029075"/>
          <p14:tracePt t="75221" x="3014663" y="4029075"/>
          <p14:tracePt t="75222" x="3052763" y="4029075"/>
          <p14:tracePt t="75238" x="3076575" y="4054475"/>
          <p14:tracePt t="75238" x="3089275" y="4054475"/>
          <p14:tracePt t="75254" x="3114675" y="4067175"/>
          <p14:tracePt t="75255" x="3140075" y="4067175"/>
          <p14:tracePt t="75271" x="3152775" y="4067175"/>
          <p14:tracePt t="75272" x="3189288" y="4067175"/>
          <p14:tracePt t="75288" x="3201988" y="4067175"/>
          <p14:tracePt t="75288" x="3227388" y="4067175"/>
          <p14:tracePt t="75304" x="3240088" y="4067175"/>
          <p14:tracePt t="75305" x="3276600" y="4067175"/>
          <p14:tracePt t="75321" x="3289300" y="4067175"/>
          <p14:tracePt t="75322" x="3327400" y="4067175"/>
          <p14:tracePt t="75338" x="3340100" y="4067175"/>
          <p14:tracePt t="75338" x="3365500" y="4067175"/>
          <p14:tracePt t="75354" x="3389313" y="4079875"/>
          <p14:tracePt t="75355" x="3427413" y="4079875"/>
          <p14:tracePt t="75356" x="3465513" y="4079875"/>
          <p14:tracePt t="75371" x="3502025" y="4079875"/>
          <p14:tracePt t="75373" x="3565525" y="4079875"/>
          <p14:tracePt t="75388" x="3614738" y="4079875"/>
          <p14:tracePt t="75389" x="3652838" y="4079875"/>
          <p14:tracePt t="75405" x="3702050" y="4079875"/>
          <p14:tracePt t="75405" x="3778250" y="4105275"/>
          <p14:tracePt t="75421" x="3827463" y="4105275"/>
          <p14:tracePt t="75422" x="3902075" y="4105275"/>
          <p14:tracePt t="75438" x="4002088" y="4105275"/>
          <p14:tracePt t="75439" x="4052888" y="4105275"/>
          <p14:tracePt t="75454" x="4103688" y="4105275"/>
          <p14:tracePt t="75455" x="4140200" y="4105275"/>
          <p14:tracePt t="75471" x="4165600" y="4105275"/>
          <p14:tracePt t="75472" x="4227513" y="4105275"/>
          <p14:tracePt t="75488" x="4265613" y="4105275"/>
          <p14:tracePt t="75489" x="4303713" y="4092575"/>
          <p14:tracePt t="75504" x="4340225" y="4092575"/>
          <p14:tracePt t="75506" x="4378325" y="4092575"/>
          <p14:tracePt t="75521" x="4427538" y="4092575"/>
          <p14:tracePt t="75523" x="4478338" y="4092575"/>
          <p14:tracePt t="75538" x="4552950" y="4092575"/>
          <p14:tracePt t="75539" x="4640263" y="4067175"/>
          <p14:tracePt t="75554" x="4691063" y="4067175"/>
          <p14:tracePt t="75555" x="4778375" y="4067175"/>
          <p14:tracePt t="75556" x="4878388" y="4067175"/>
          <p14:tracePt t="75571" x="5003800" y="4067175"/>
          <p14:tracePt t="75573" x="5116513" y="4067175"/>
          <p14:tracePt t="75588" x="5153025" y="4067175"/>
          <p14:tracePt t="75589" x="5241925" y="4067175"/>
          <p14:tracePt t="75605" x="5303838" y="4067175"/>
          <p14:tracePt t="75605" x="5329238" y="4067175"/>
          <p14:tracePt t="75621" x="5365750" y="4079875"/>
          <p14:tracePt t="75622" x="5391150" y="4105275"/>
          <p14:tracePt t="75638" x="5403850" y="4105275"/>
          <p14:tracePt t="75638" x="5441950" y="4105275"/>
          <p14:tracePt t="75661" x="5454650" y="4105275"/>
          <p14:tracePt t="75708" x="5478463" y="4105275"/>
          <p14:tracePt t="75925" x="5491163" y="4105275"/>
          <p14:tracePt t="76325" x="5503863" y="4105275"/>
          <p14:tracePt t="76557" x="5503863" y="4117975"/>
          <p14:tracePt t="76637" x="5503863" y="4129088"/>
          <p14:tracePt t="76669" x="5491163" y="4129088"/>
          <p14:tracePt t="76685" x="5491163" y="4141788"/>
          <p14:tracePt t="76741" x="5478463" y="4141788"/>
          <p14:tracePt t="76765" x="5465763" y="4141788"/>
          <p14:tracePt t="76829" x="5454650" y="4141788"/>
          <p14:tracePt t="76876" x="5441950" y="4141788"/>
          <p14:tracePt t="77101" x="5429250" y="4141788"/>
          <p14:tracePt t="77125" x="5416550" y="4141788"/>
          <p14:tracePt t="77205" x="5403850" y="4141788"/>
          <p14:tracePt t="77325" x="5391150" y="4141788"/>
          <p14:tracePt t="77357" x="5378450" y="4141788"/>
          <p14:tracePt t="77525" x="5365750" y="4141788"/>
          <p14:tracePt t="77538" x="5353050" y="4141788"/>
          <p14:tracePt t="77588" x="5341938" y="4141788"/>
          <p14:tracePt t="77740" x="5329238" y="4141788"/>
          <p14:tracePt t="78108" x="5303838" y="4129088"/>
          <p14:tracePt t="82652" x="5303838" y="4117975"/>
          <p14:tracePt t="84188" x="5303838" y="4105275"/>
          <p14:tracePt t="84316" x="5291138" y="4105275"/>
          <p14:tracePt t="85565" x="5265738" y="4105275"/>
          <p14:tracePt t="85580" x="5241925" y="4105275"/>
          <p14:tracePt t="85733" x="5241925" y="4079875"/>
          <p14:tracePt t="85740" x="5253038" y="4067175"/>
          <p14:tracePt t="85754" x="5253038" y="4041775"/>
          <p14:tracePt t="85770" x="5265738" y="4029075"/>
          <p14:tracePt t="85772" x="5291138" y="4017963"/>
          <p14:tracePt t="85788" x="5303838" y="4017963"/>
          <p14:tracePt t="85805" x="5316538" y="3992563"/>
          <p14:tracePt t="85821" x="5329238" y="3992563"/>
          <p14:tracePt t="85837" x="5341938" y="3992563"/>
          <p14:tracePt t="85838" x="5353050" y="3979863"/>
          <p14:tracePt t="85854" x="5378450" y="3979863"/>
          <p14:tracePt t="85855" x="5378450" y="3967163"/>
          <p14:tracePt t="85870" x="5403850" y="3954463"/>
          <p14:tracePt t="85871" x="5416550" y="3954463"/>
          <p14:tracePt t="85887" x="5429250" y="3941763"/>
          <p14:tracePt t="85888" x="5441950" y="3929063"/>
          <p14:tracePt t="95404" x="5441950" y="3941763"/>
          <p14:tracePt t="95420" x="5441950" y="3954463"/>
          <p14:tracePt t="95420" x="5429250" y="3992563"/>
          <p14:tracePt t="95436" x="5416550" y="4005263"/>
          <p14:tracePt t="95437" x="5416550" y="4017963"/>
          <p14:tracePt t="95453" x="5403850" y="4041775"/>
          <p14:tracePt t="95454" x="5403850" y="4054475"/>
          <p14:tracePt t="95470" x="5403850" y="4067175"/>
          <p14:tracePt t="95486" x="5403850" y="4079875"/>
          <p14:tracePt t="95516" x="5403850" y="4092575"/>
          <p14:tracePt t="97148" x="5403850" y="4105275"/>
          <p14:tracePt t="97156" x="5416550" y="4129088"/>
          <p14:tracePt t="97172" x="5441950" y="4179888"/>
          <p14:tracePt t="97188" x="5465763" y="4217988"/>
          <p14:tracePt t="97203" x="5478463" y="4241800"/>
          <p14:tracePt t="97204" x="5491163" y="4267200"/>
          <p14:tracePt t="97220" x="5516563" y="4305300"/>
          <p14:tracePt t="97220" x="5516563" y="4318000"/>
          <p14:tracePt t="97236" x="5541963" y="4341813"/>
          <p14:tracePt t="97237" x="5554663" y="4367213"/>
          <p14:tracePt t="97253" x="5565775" y="4379913"/>
          <p14:tracePt t="97254" x="5565775" y="4392613"/>
          <p14:tracePt t="97270" x="5565775" y="4405313"/>
          <p14:tracePt t="97270" x="5603875" y="4443413"/>
          <p14:tracePt t="97286" x="5616575" y="4454525"/>
          <p14:tracePt t="97287" x="5616575" y="4467225"/>
          <p14:tracePt t="97303" x="5641975" y="4492625"/>
          <p14:tracePt t="97304" x="5654675" y="4530725"/>
          <p14:tracePt t="97320" x="5665788" y="4543425"/>
          <p14:tracePt t="97320" x="5678488" y="4579938"/>
          <p14:tracePt t="97336" x="5691188" y="4643438"/>
          <p14:tracePt t="97337" x="5716588" y="4679950"/>
          <p14:tracePt t="97353" x="5729288" y="4730750"/>
          <p14:tracePt t="97354" x="5729288" y="4779963"/>
          <p14:tracePt t="97370" x="5778500" y="4843463"/>
          <p14:tracePt t="97370" x="5791200" y="4868863"/>
          <p14:tracePt t="97372" x="5816600" y="4918075"/>
          <p14:tracePt t="97386" x="5842000" y="4968875"/>
          <p14:tracePt t="97388" x="5878513" y="5005388"/>
          <p14:tracePt t="97403" x="5878513" y="5043488"/>
          <p14:tracePt t="97404" x="5891213" y="5068888"/>
          <p14:tracePt t="97420" x="5916613" y="5130800"/>
          <p14:tracePt t="97421" x="5929313" y="5156200"/>
          <p14:tracePt t="97437" x="5942013" y="5205413"/>
          <p14:tracePt t="97438" x="5978525" y="5230813"/>
          <p14:tracePt t="97453" x="5991225" y="5268913"/>
          <p14:tracePt t="97454" x="6003925" y="5294313"/>
          <p14:tracePt t="97470" x="6016625" y="5305425"/>
          <p14:tracePt t="97470" x="6016625" y="5318125"/>
          <p14:tracePt t="97486" x="6029325" y="5318125"/>
          <p14:tracePt t="97487" x="6029325" y="5343525"/>
          <p14:tracePt t="97503" x="6042025" y="5343525"/>
          <p14:tracePt t="97520" x="6042025" y="5356225"/>
          <p14:tracePt t="97520" x="6054725" y="5368925"/>
          <p14:tracePt t="97536" x="6054725" y="5381625"/>
          <p14:tracePt t="97553" x="6067425" y="5394325"/>
          <p14:tracePt t="97570" x="6078538" y="5418138"/>
          <p14:tracePt t="97586" x="6078538" y="5430838"/>
          <p14:tracePt t="97603" x="6103938" y="5456238"/>
          <p14:tracePt t="97604" x="6116638" y="5468938"/>
          <p14:tracePt t="97621" x="6116638" y="5494338"/>
          <p14:tracePt t="97637" x="6116638" y="5507038"/>
          <p14:tracePt t="97660" x="6129338" y="5530850"/>
          <p14:tracePt t="97670" x="6142038" y="5530850"/>
          <p14:tracePt t="97692" x="6142038" y="5543550"/>
          <p14:tracePt t="97708" x="6142038" y="5556250"/>
          <p14:tracePt t="97720" x="6142038" y="5568950"/>
          <p14:tracePt t="97736" x="6142038" y="5581650"/>
          <p14:tracePt t="97753" x="6142038" y="5594350"/>
          <p14:tracePt t="97753" x="6142038" y="5607050"/>
          <p14:tracePt t="97770" x="6142038" y="5619750"/>
          <p14:tracePt t="97786" x="6142038" y="5630863"/>
          <p14:tracePt t="97788" x="6142038" y="5643563"/>
          <p14:tracePt t="97803" x="6154738" y="5668963"/>
          <p14:tracePt t="97804" x="6167438" y="5681663"/>
          <p14:tracePt t="97820" x="6180138" y="5694363"/>
          <p14:tracePt t="97821" x="6180138" y="5707063"/>
          <p14:tracePt t="97836" x="6203950" y="5719763"/>
          <p14:tracePt t="97837" x="6216650" y="5732463"/>
          <p14:tracePt t="97853" x="6242050" y="5743575"/>
          <p14:tracePt t="97854" x="6254750" y="5743575"/>
          <p14:tracePt t="97870" x="6267450" y="5756275"/>
          <p14:tracePt t="97870" x="6280150" y="5756275"/>
          <p14:tracePt t="97886" x="6291263" y="5768975"/>
          <p14:tracePt t="97887" x="6303963" y="5768975"/>
          <p14:tracePt t="97903" x="6316663" y="5768975"/>
          <p14:tracePt t="97920" x="6342063" y="5768975"/>
          <p14:tracePt t="97936" x="6354763" y="5768975"/>
          <p14:tracePt t="97953" x="6380163" y="5768975"/>
          <p14:tracePt t="97953" x="6380163" y="5756275"/>
          <p14:tracePt t="97970" x="6391275" y="5756275"/>
          <p14:tracePt t="97970" x="6403975" y="5732463"/>
          <p14:tracePt t="97972" x="6403975" y="5719763"/>
          <p14:tracePt t="98003" x="6416675" y="5694363"/>
          <p14:tracePt t="98004" x="6416675" y="5681663"/>
          <p14:tracePt t="98004" x="6416675" y="5668963"/>
          <p14:tracePt t="98020" x="6416675" y="5630863"/>
          <p14:tracePt t="98036" x="6416675" y="5607050"/>
          <p14:tracePt t="98037" x="6416675" y="5581650"/>
          <p14:tracePt t="98053" x="6416675" y="5543550"/>
          <p14:tracePt t="98053" x="6416675" y="5530850"/>
          <p14:tracePt t="98071" x="6403975" y="5468938"/>
          <p14:tracePt t="98087" x="6391275" y="5443538"/>
          <p14:tracePt t="98087" x="6367463" y="5418138"/>
          <p14:tracePt t="98107" x="6329363" y="5381625"/>
          <p14:tracePt t="98108" x="6316663" y="5356225"/>
          <p14:tracePt t="98119" x="6316663" y="5330825"/>
          <p14:tracePt t="98136" x="6280150" y="5305425"/>
          <p14:tracePt t="98137" x="6280150" y="5294313"/>
          <p14:tracePt t="98153" x="6267450" y="5281613"/>
          <p14:tracePt t="98153" x="6254750" y="5268913"/>
          <p14:tracePt t="98170" x="6242050" y="5256213"/>
          <p14:tracePt t="98170" x="6229350" y="5256213"/>
          <p14:tracePt t="98186" x="6203950" y="5230813"/>
          <p14:tracePt t="98203" x="6191250" y="5218113"/>
          <p14:tracePt t="98205" x="6180138" y="5205413"/>
          <p14:tracePt t="98220" x="6167438" y="5205413"/>
          <p14:tracePt t="98236" x="6142038" y="5205413"/>
          <p14:tracePt t="98253" x="6129338" y="5205413"/>
          <p14:tracePt t="98270" x="6103938" y="5205413"/>
          <p14:tracePt t="98270" x="6091238" y="5205413"/>
          <p14:tracePt t="98286" x="6078538" y="5205413"/>
          <p14:tracePt t="98303" x="6067425" y="5205413"/>
          <p14:tracePt t="98304" x="6054725" y="5205413"/>
          <p14:tracePt t="98320" x="6042025" y="5205413"/>
          <p14:tracePt t="98320" x="6029325" y="5205413"/>
          <p14:tracePt t="98336" x="6016625" y="5205413"/>
          <p14:tracePt t="98353" x="6003925" y="5205413"/>
          <p14:tracePt t="98369" x="5991225" y="5205413"/>
          <p14:tracePt t="98386" x="5978525" y="5205413"/>
          <p14:tracePt t="98386" x="5967413" y="5218113"/>
          <p14:tracePt t="98402" x="5954713" y="5230813"/>
          <p14:tracePt t="98403" x="5942013" y="5243513"/>
          <p14:tracePt t="98419" x="5916613" y="5268913"/>
          <p14:tracePt t="98420" x="5903913" y="5281613"/>
          <p14:tracePt t="98436" x="5891213" y="5294313"/>
          <p14:tracePt t="98436" x="5891213" y="5305425"/>
          <p14:tracePt t="98452" x="5891213" y="5318125"/>
          <p14:tracePt t="98470" x="5878513" y="5330825"/>
          <p14:tracePt t="98470" x="5878513" y="5343525"/>
          <p14:tracePt t="98486" x="5878513" y="5356225"/>
          <p14:tracePt t="98502" x="5854700" y="5368925"/>
          <p14:tracePt t="98503" x="5854700" y="5381625"/>
          <p14:tracePt t="98519" x="5854700" y="5394325"/>
          <p14:tracePt t="98520" x="5854700" y="5418138"/>
          <p14:tracePt t="98536" x="5854700" y="5430838"/>
          <p14:tracePt t="98553" x="5854700" y="5468938"/>
          <p14:tracePt t="98569" x="5854700" y="5494338"/>
          <p14:tracePt t="98570" x="5854700" y="5507038"/>
          <p14:tracePt t="98586" x="5854700" y="5518150"/>
          <p14:tracePt t="98587" x="5854700" y="5530850"/>
          <p14:tracePt t="98588" x="5854700" y="5556250"/>
          <p14:tracePt t="98620" x="5854700" y="5581650"/>
          <p14:tracePt t="98620" x="5867400" y="5594350"/>
          <p14:tracePt t="98636" x="5878513" y="5607050"/>
          <p14:tracePt t="98637" x="5903913" y="5619750"/>
          <p14:tracePt t="98653" x="5929313" y="5643563"/>
          <p14:tracePt t="98669" x="5942013" y="5643563"/>
          <p14:tracePt t="98670" x="5978525" y="5656263"/>
          <p14:tracePt t="98686" x="5978525" y="5668963"/>
          <p14:tracePt t="98703" x="5991225" y="5668963"/>
          <p14:tracePt t="98703" x="5991225" y="5681663"/>
          <p14:tracePt t="98720" x="6003925" y="5681663"/>
          <p14:tracePt t="98736" x="6029325" y="5694363"/>
          <p14:tracePt t="98753" x="6042025" y="5694363"/>
          <p14:tracePt t="98753" x="6054725" y="5694363"/>
          <p14:tracePt t="98770" x="6067425" y="5694363"/>
          <p14:tracePt t="98786" x="6078538" y="5707063"/>
          <p14:tracePt t="98787" x="6091238" y="5707063"/>
          <p14:tracePt t="98788" x="6103938" y="5707063"/>
          <p14:tracePt t="98828" x="6116638" y="5707063"/>
          <p14:tracePt t="98837" x="6129338" y="5707063"/>
          <p14:tracePt t="98853" x="6142038" y="5707063"/>
          <p14:tracePt t="98870" x="6154738" y="5707063"/>
          <p14:tracePt t="98886" x="6167438" y="5707063"/>
          <p14:tracePt t="98887" x="6180138" y="5707063"/>
          <p14:tracePt t="98903" x="6191250" y="5707063"/>
          <p14:tracePt t="98919" x="6216650" y="5707063"/>
          <p14:tracePt t="98940" x="6242050" y="5707063"/>
          <p14:tracePt t="98956" x="6254750" y="5707063"/>
          <p14:tracePt t="98973" x="6254750" y="5681663"/>
          <p14:tracePt t="98986" x="6267450" y="5681663"/>
          <p14:tracePt t="98988" x="6267450" y="5668963"/>
          <p14:tracePt t="99003" x="6280150" y="5668963"/>
          <p14:tracePt t="99004" x="6291263" y="5643563"/>
          <p14:tracePt t="99021" x="6291263" y="5630863"/>
          <p14:tracePt t="99036" x="6303963" y="5630863"/>
          <p14:tracePt t="99037" x="6303963" y="5607050"/>
          <p14:tracePt t="99053" x="6303963" y="5594350"/>
          <p14:tracePt t="99053" x="6303963" y="5581650"/>
          <p14:tracePt t="99072" x="6329363" y="5543550"/>
          <p14:tracePt t="99086" x="6329363" y="5530850"/>
          <p14:tracePt t="99107" x="6329363" y="5518150"/>
          <p14:tracePt t="99107" x="6329363" y="5507038"/>
          <p14:tracePt t="99108" x="6329363" y="5481638"/>
          <p14:tracePt t="99119" x="6329363" y="5468938"/>
          <p14:tracePt t="99136" x="6329363" y="5443538"/>
          <p14:tracePt t="99153" x="6329363" y="5418138"/>
          <p14:tracePt t="99169" x="6316663" y="5394325"/>
          <p14:tracePt t="99170" x="6291263" y="5368925"/>
          <p14:tracePt t="99186" x="6280150" y="5343525"/>
          <p14:tracePt t="99187" x="6280150" y="5330825"/>
          <p14:tracePt t="99188" x="6242050" y="5294313"/>
          <p14:tracePt t="99204" x="6216650" y="5268913"/>
          <p14:tracePt t="99219" x="6191250" y="5256213"/>
          <p14:tracePt t="99221" x="6180138" y="5243513"/>
          <p14:tracePt t="99236" x="6142038" y="5230813"/>
          <p14:tracePt t="99237" x="6116638" y="5218113"/>
          <p14:tracePt t="99253" x="6103938" y="5194300"/>
          <p14:tracePt t="99254" x="6091238" y="5194300"/>
          <p14:tracePt t="99269" x="6067425" y="5194300"/>
          <p14:tracePt t="99270" x="6042025" y="5156200"/>
          <p14:tracePt t="99286" x="6029325" y="5156200"/>
          <p14:tracePt t="99287" x="6016625" y="5156200"/>
          <p14:tracePt t="99303" x="5991225" y="5156200"/>
          <p14:tracePt t="99303" x="5978525" y="5143500"/>
          <p14:tracePt t="99319" x="5967413" y="5143500"/>
          <p14:tracePt t="99321" x="5954713" y="5143500"/>
          <p14:tracePt t="99336" x="5942013" y="5143500"/>
          <p14:tracePt t="99353" x="5929313" y="5143500"/>
          <p14:tracePt t="99353" x="5916613" y="5143500"/>
          <p14:tracePt t="99369" x="5903913" y="5143500"/>
          <p14:tracePt t="99386" x="5891213" y="5143500"/>
          <p14:tracePt t="99387" x="5878513" y="5156200"/>
          <p14:tracePt t="99388" x="5867400" y="5168900"/>
          <p14:tracePt t="99404" x="5854700" y="5194300"/>
          <p14:tracePt t="99421" x="5854700" y="5218113"/>
          <p14:tracePt t="99436" x="5842000" y="5243513"/>
          <p14:tracePt t="99453" x="5829300" y="5268913"/>
          <p14:tracePt t="99454" x="5829300" y="5294313"/>
          <p14:tracePt t="99469" x="5829300" y="5318125"/>
          <p14:tracePt t="99486" x="5829300" y="5343525"/>
          <p14:tracePt t="99486" x="5829300" y="5368925"/>
          <p14:tracePt t="99503" x="5829300" y="5407025"/>
          <p14:tracePt t="99503" x="5829300" y="5418138"/>
          <p14:tracePt t="99519" x="5829300" y="5443538"/>
          <p14:tracePt t="99520" x="5829300" y="5456238"/>
          <p14:tracePt t="99536" x="5829300" y="5468938"/>
          <p14:tracePt t="99537" x="5829300" y="5494338"/>
          <p14:tracePt t="99553" x="5829300" y="5507038"/>
          <p14:tracePt t="99553" x="5829300" y="5518150"/>
          <p14:tracePt t="99569" x="5842000" y="5543550"/>
          <p14:tracePt t="99586" x="5854700" y="5556250"/>
          <p14:tracePt t="99587" x="5867400" y="5581650"/>
          <p14:tracePt t="99604" x="5878513" y="5594350"/>
          <p14:tracePt t="99619" x="5891213" y="5607050"/>
          <p14:tracePt t="99700" x="5891213" y="5619750"/>
          <p14:tracePt t="99708" x="5903913" y="5619750"/>
          <p14:tracePt t="99780" x="5916613" y="5630863"/>
          <p14:tracePt t="99876" x="5929313" y="5630863"/>
          <p14:tracePt t="99892" x="5942013" y="5630863"/>
          <p14:tracePt t="99908" x="5954713" y="5630863"/>
          <p14:tracePt t="99919" x="5978525" y="5630863"/>
          <p14:tracePt t="99936" x="6003925" y="5630863"/>
          <p14:tracePt t="99953" x="6029325" y="5630863"/>
          <p14:tracePt t="99953" x="6042025" y="5630863"/>
          <p14:tracePt t="99969" x="6054725" y="5630863"/>
          <p14:tracePt t="99986" x="6078538" y="5643563"/>
          <p14:tracePt t="99988" x="6091238" y="5643563"/>
          <p14:tracePt t="100004" x="6103938" y="5643563"/>
          <p14:tracePt t="100021" x="6116638" y="5643563"/>
          <p14:tracePt t="100036" x="6129338" y="5643563"/>
          <p14:tracePt t="100060" x="6142038" y="5643563"/>
          <p14:tracePt t="100092" x="6154738" y="5643563"/>
          <p14:tracePt t="100140" x="6167438" y="5643563"/>
          <p14:tracePt t="103228" x="6191250" y="5656263"/>
          <p14:tracePt t="104916" x="6191250" y="5643563"/>
          <p14:tracePt t="104996" x="6191250" y="5630863"/>
          <p14:tracePt t="105212" x="6191250" y="5619750"/>
          <p14:tracePt t="105308" x="6191250" y="5607050"/>
          <p14:tracePt t="105580" x="6191250" y="5594350"/>
          <p14:tracePt t="109444" x="6191250" y="5581650"/>
          <p14:tracePt t="110116" x="6180138" y="5581650"/>
          <p14:tracePt t="110148" x="6167438" y="5581650"/>
          <p14:tracePt t="110164" x="6142038" y="5581650"/>
          <p14:tracePt t="110188" x="6129338" y="5581650"/>
          <p14:tracePt t="110204" x="6103938" y="5581650"/>
          <p14:tracePt t="110219" x="6054725" y="5581650"/>
          <p14:tracePt t="110220" x="6042025" y="5581650"/>
          <p14:tracePt t="110236" x="5978525" y="5568950"/>
          <p14:tracePt t="110237" x="5916613" y="5543550"/>
          <p14:tracePt t="110252" x="5878513" y="5543550"/>
          <p14:tracePt t="110253" x="5842000" y="5543550"/>
          <p14:tracePt t="110269" x="5791200" y="5543550"/>
          <p14:tracePt t="110269" x="5754688" y="5530850"/>
          <p14:tracePt t="110285" x="5716588" y="5530850"/>
          <p14:tracePt t="110286" x="5665788" y="5518150"/>
          <p14:tracePt t="110302" x="5629275" y="5518150"/>
          <p14:tracePt t="110303" x="5565775" y="5507038"/>
          <p14:tracePt t="110319" x="5516563" y="5507038"/>
          <p14:tracePt t="110319" x="5454650" y="5494338"/>
          <p14:tracePt t="110335" x="5403850" y="5494338"/>
          <p14:tracePt t="110336" x="5365750" y="5481638"/>
          <p14:tracePt t="110352" x="5316538" y="5481638"/>
          <p14:tracePt t="110353" x="5241925" y="5468938"/>
          <p14:tracePt t="110369" x="5191125" y="5456238"/>
          <p14:tracePt t="110369" x="5129213" y="5456238"/>
          <p14:tracePt t="110385" x="5078413" y="5430838"/>
          <p14:tracePt t="110387" x="4991100" y="5418138"/>
          <p14:tracePt t="110402" x="4916488" y="5407025"/>
          <p14:tracePt t="110403" x="4878388" y="5407025"/>
          <p14:tracePt t="110404" x="4816475" y="5407025"/>
          <p14:tracePt t="110419" x="4778375" y="5394325"/>
          <p14:tracePt t="110420" x="4740275" y="5381625"/>
          <p14:tracePt t="110435" x="4703763" y="5381625"/>
          <p14:tracePt t="110437" x="4652963" y="5381625"/>
          <p14:tracePt t="110452" x="4627563" y="5381625"/>
          <p14:tracePt t="110453" x="4603750" y="5368925"/>
          <p14:tracePt t="110469" x="4565650" y="5368925"/>
          <p14:tracePt t="110469" x="4503738" y="5356225"/>
          <p14:tracePt t="110485" x="4478338" y="5356225"/>
          <p14:tracePt t="110486" x="4452938" y="5356225"/>
          <p14:tracePt t="110502" x="4403725" y="5356225"/>
          <p14:tracePt t="110503" x="4365625" y="5356225"/>
          <p14:tracePt t="110519" x="4314825" y="5343525"/>
          <p14:tracePt t="110519" x="4240213" y="5318125"/>
          <p14:tracePt t="110535" x="4203700" y="5318125"/>
          <p14:tracePt t="110536" x="4127500" y="5305425"/>
          <p14:tracePt t="110552" x="4078288" y="5305425"/>
          <p14:tracePt t="110553" x="3990975" y="5294313"/>
          <p14:tracePt t="110569" x="3902075" y="5281613"/>
          <p14:tracePt t="110570" x="3852863" y="5281613"/>
          <p14:tracePt t="110585" x="3778250" y="5281613"/>
          <p14:tracePt t="110587" x="3689350" y="5256213"/>
          <p14:tracePt t="110602" x="3614738" y="5243513"/>
          <p14:tracePt t="110603" x="3552825" y="5230813"/>
          <p14:tracePt t="110604" x="3527425" y="5230813"/>
          <p14:tracePt t="110619" x="3452813" y="5230813"/>
          <p14:tracePt t="110620" x="3402013" y="5230813"/>
          <p14:tracePt t="110635" x="3365500" y="5230813"/>
          <p14:tracePt t="110637" x="3302000" y="5205413"/>
          <p14:tracePt t="110652" x="3252788" y="5205413"/>
          <p14:tracePt t="110653" x="3227388" y="5205413"/>
          <p14:tracePt t="110669" x="3176588" y="5205413"/>
          <p14:tracePt t="110669" x="3152775" y="5205413"/>
          <p14:tracePt t="110685" x="3114675" y="5205413"/>
          <p14:tracePt t="110686" x="3089275" y="5205413"/>
          <p14:tracePt t="110702" x="3052763" y="5205413"/>
          <p14:tracePt t="110703" x="3040063" y="5205413"/>
          <p14:tracePt t="110719" x="3014663" y="5205413"/>
          <p14:tracePt t="110720" x="2989263" y="5205413"/>
          <p14:tracePt t="110735" x="2976563" y="5205413"/>
          <p14:tracePt t="110736" x="2963863" y="5205413"/>
          <p14:tracePt t="110752" x="2940050" y="5205413"/>
          <p14:tracePt t="110753" x="2914650" y="5205413"/>
          <p14:tracePt t="110769" x="2889250" y="5205413"/>
          <p14:tracePt t="110785" x="2863850" y="5205413"/>
          <p14:tracePt t="110786" x="2840038" y="5205413"/>
          <p14:tracePt t="110802" x="2827338" y="5205413"/>
          <p14:tracePt t="110803" x="2814638" y="5205413"/>
          <p14:tracePt t="110804" x="2801938" y="5205413"/>
          <p14:tracePt t="110819" x="2789238" y="5218113"/>
          <p14:tracePt t="110836" x="2776538" y="5243513"/>
          <p14:tracePt t="110853" x="2763838" y="5256213"/>
          <p14:tracePt t="110869" x="2752725" y="5268913"/>
          <p14:tracePt t="110885" x="2752725" y="5281613"/>
          <p14:tracePt t="110886" x="2752725" y="5294313"/>
          <p14:tracePt t="110902" x="2740025" y="5294313"/>
          <p14:tracePt t="110903" x="2740025" y="5305425"/>
          <p14:tracePt t="110932" x="2740025" y="5318125"/>
          <p14:tracePt t="110956" x="2740025" y="5343525"/>
          <p14:tracePt t="110972" x="2740025" y="5356225"/>
          <p14:tracePt t="110985" x="2752725" y="5356225"/>
          <p14:tracePt t="111004" x="2763838" y="5368925"/>
          <p14:tracePt t="111020" x="2763838" y="5381625"/>
          <p14:tracePt t="111060" x="2763838" y="5394325"/>
          <p14:tracePt t="111084" x="2763838" y="5407025"/>
          <p14:tracePt t="111102" x="2752725" y="5418138"/>
          <p14:tracePt t="111119" x="2740025" y="5418138"/>
          <p14:tracePt t="111135" x="2740025" y="5430838"/>
          <p14:tracePt t="111136" x="2727325" y="5430838"/>
          <p14:tracePt t="111152" x="2701925" y="5430838"/>
          <p14:tracePt t="111172" x="2689225" y="5430838"/>
          <p14:tracePt t="111185" x="2676525" y="5443538"/>
          <p14:tracePt t="111202" x="2663825" y="5443538"/>
          <p14:tracePt t="111219" x="2651125" y="5443538"/>
          <p14:tracePt t="111219" x="2640013" y="5443538"/>
          <p14:tracePt t="111220" x="2640013" y="5456238"/>
          <p14:tracePt t="111235" x="2627313" y="5456238"/>
          <p14:tracePt t="111252" x="2614613" y="5456238"/>
          <p14:tracePt t="111253" x="2601913" y="5456238"/>
          <p14:tracePt t="111269" x="2589213" y="5468938"/>
          <p14:tracePt t="111285" x="2576513" y="5468938"/>
          <p14:tracePt t="111286" x="2563813" y="5468938"/>
          <p14:tracePt t="111302" x="2551113" y="5468938"/>
          <p14:tracePt t="111303" x="2540000" y="5468938"/>
          <p14:tracePt t="111319" x="2527300" y="5468938"/>
          <p14:tracePt t="111356" x="2514600" y="5468938"/>
          <p14:tracePt t="111484" x="2501900" y="5468938"/>
          <p14:tracePt t="111508" x="2489200" y="5468938"/>
          <p14:tracePt t="111532" x="2476500" y="5468938"/>
          <p14:tracePt t="111540" x="2463800" y="5468938"/>
          <p14:tracePt t="111552" x="2451100" y="5468938"/>
          <p14:tracePt t="111569" x="2439988" y="5468938"/>
          <p14:tracePt t="111585" x="2427288" y="5468938"/>
          <p14:tracePt t="111604" x="2414588" y="5468938"/>
          <p14:tracePt t="111652" x="2401888" y="5468938"/>
          <p14:tracePt t="111700" x="2389188" y="5468938"/>
          <p14:tracePt t="112204" x="2401888" y="5468938"/>
          <p14:tracePt t="112219" x="2427288" y="5468938"/>
          <p14:tracePt t="112220" x="2451100" y="5468938"/>
          <p14:tracePt t="112235" x="2489200" y="5507038"/>
          <p14:tracePt t="112236" x="2514600" y="5507038"/>
          <p14:tracePt t="112252" x="2551113" y="5518150"/>
          <p14:tracePt t="112269" x="2576513" y="5518150"/>
          <p14:tracePt t="112285" x="2589213" y="5518150"/>
          <p14:tracePt t="112302" x="2601913" y="5518150"/>
          <p14:tracePt t="112319" x="2614613" y="5518150"/>
          <p14:tracePt t="112319" x="2627313" y="5518150"/>
          <p14:tracePt t="112335" x="2640013" y="5518150"/>
          <p14:tracePt t="112352" x="2651125" y="5518150"/>
          <p14:tracePt t="112369" x="2663825" y="5518150"/>
          <p14:tracePt t="112396" x="2676525" y="5518150"/>
          <p14:tracePt t="112500" x="2689225" y="5518150"/>
          <p14:tracePt t="112908" x="2676525" y="5518150"/>
          <p14:tracePt t="112932" x="2663825" y="5518150"/>
          <p14:tracePt t="112956" x="2640013" y="5518150"/>
          <p14:tracePt t="112996" x="2627313" y="5518150"/>
          <p14:tracePt t="113068" x="2614613" y="5518150"/>
          <p14:tracePt t="113085" x="2601913" y="5518150"/>
          <p14:tracePt t="113140" x="2589213" y="5518150"/>
          <p14:tracePt t="113228" x="2576513" y="5518150"/>
          <p14:tracePt t="113260" x="2563813" y="5518150"/>
          <p14:tracePt t="113292" x="2551113" y="5518150"/>
          <p14:tracePt t="114212" x="2540000" y="5518150"/>
          <p14:tracePt t="114260" x="2540000" y="5507038"/>
          <p14:tracePt t="114292" x="2551113" y="5507038"/>
          <p14:tracePt t="114302" x="2563813" y="5494338"/>
          <p14:tracePt t="114332" x="2576513" y="5481638"/>
          <p14:tracePt t="114348" x="2589213" y="5468938"/>
          <p14:tracePt t="114364" x="2601913" y="5456238"/>
          <p14:tracePt t="114388" x="2601913" y="5443538"/>
          <p14:tracePt t="114402" x="2614613" y="5430838"/>
          <p14:tracePt t="114404" x="2627313" y="5430838"/>
          <p14:tracePt t="114418" x="2627313" y="5418138"/>
          <p14:tracePt t="114435" x="2640013" y="5407025"/>
          <p14:tracePt t="114452" x="2640013" y="5394325"/>
          <p14:tracePt t="114468" x="2651125" y="5381625"/>
          <p14:tracePt t="114485" x="2663825" y="5368925"/>
          <p14:tracePt t="114502" x="2676525" y="5356225"/>
          <p14:tracePt t="114518" x="2676525" y="5343525"/>
          <p14:tracePt t="114519" x="2701925" y="5343525"/>
          <p14:tracePt t="114535" x="2727325" y="5318125"/>
          <p14:tracePt t="114552" x="2752725" y="5305425"/>
          <p14:tracePt t="114568" x="2763838" y="5281613"/>
          <p14:tracePt t="114585" x="2776538" y="5281613"/>
          <p14:tracePt t="114586" x="2789238" y="5281613"/>
          <p14:tracePt t="114602" x="2789238" y="5268913"/>
          <p14:tracePt t="114618" x="2801938" y="5268913"/>
          <p14:tracePt t="114619" x="2814638" y="5256213"/>
          <p14:tracePt t="114620" x="2840038" y="5256213"/>
          <p14:tracePt t="114635" x="2840038" y="5243513"/>
          <p14:tracePt t="114636" x="2852738" y="5230813"/>
          <p14:tracePt t="114652" x="2863850" y="5230813"/>
          <p14:tracePt t="114653" x="2876550" y="5230813"/>
          <p14:tracePt t="114668" x="2901950" y="5218113"/>
          <p14:tracePt t="114685" x="2914650" y="5205413"/>
          <p14:tracePt t="114686" x="2927350" y="5194300"/>
          <p14:tracePt t="114702" x="2940050" y="5194300"/>
          <p14:tracePt t="114718" x="2952750" y="5194300"/>
          <p14:tracePt t="114740" x="2976563" y="5181600"/>
          <p14:tracePt t="114772" x="3001963" y="5168900"/>
          <p14:tracePt t="114820" x="3001963" y="5156200"/>
          <p14:tracePt t="114836" x="3001963" y="5143500"/>
          <p14:tracePt t="114852" x="3027363" y="5130800"/>
          <p14:tracePt t="114868" x="3027363" y="5118100"/>
          <p14:tracePt t="114885" x="3027363" y="5092700"/>
          <p14:tracePt t="114902" x="3027363" y="5081588"/>
          <p14:tracePt t="115052" x="3040063" y="5068888"/>
          <p14:tracePt t="115070" x="3040063" y="5056188"/>
          <p14:tracePt t="115092" x="3040063" y="5043488"/>
          <p14:tracePt t="115106" x="3052763" y="5043488"/>
          <p14:tracePt t="115118" x="3065463" y="5030788"/>
          <p14:tracePt t="115119" x="3076575" y="5018088"/>
          <p14:tracePt t="115135" x="3076575" y="5005388"/>
          <p14:tracePt t="115136" x="3101975" y="5005388"/>
          <p14:tracePt t="115152" x="3114675" y="4992688"/>
          <p14:tracePt t="115152" x="3140075" y="4992688"/>
          <p14:tracePt t="115168" x="3165475" y="4981575"/>
          <p14:tracePt t="115169" x="3176588" y="4981575"/>
          <p14:tracePt t="115185" x="3189288" y="4981575"/>
          <p14:tracePt t="115186" x="3201988" y="4981575"/>
          <p14:tracePt t="115202" x="3214688" y="4981575"/>
          <p14:tracePt t="115218" x="3227388" y="4981575"/>
          <p14:tracePt t="115235" x="3252788" y="4981575"/>
          <p14:tracePt t="115236" x="3302000" y="4981575"/>
          <p14:tracePt t="115252" x="3314700" y="4981575"/>
          <p14:tracePt t="115252" x="3352800" y="4981575"/>
          <p14:tracePt t="115268" x="3376613" y="4981575"/>
          <p14:tracePt t="115269" x="3402013" y="4981575"/>
          <p14:tracePt t="115285" x="3414713" y="4981575"/>
          <p14:tracePt t="115286" x="3452813" y="4981575"/>
          <p14:tracePt t="115302" x="3478213" y="4981575"/>
          <p14:tracePt t="115302" x="3502025" y="4981575"/>
          <p14:tracePt t="115318" x="3552825" y="4981575"/>
          <p14:tracePt t="115319" x="3589338" y="4981575"/>
          <p14:tracePt t="115335" x="3627438" y="4981575"/>
          <p14:tracePt t="115336" x="3652838" y="4981575"/>
          <p14:tracePt t="115352" x="3689350" y="4981575"/>
          <p14:tracePt t="115352" x="3727450" y="4981575"/>
          <p14:tracePt t="115368" x="3765550" y="4981575"/>
          <p14:tracePt t="115369" x="3778250" y="4981575"/>
          <p14:tracePt t="115385" x="3814763" y="4981575"/>
          <p14:tracePt t="115386" x="3840163" y="4981575"/>
          <p14:tracePt t="115402" x="3852863" y="4981575"/>
          <p14:tracePt t="115418" x="3865563" y="4981575"/>
          <p14:tracePt t="115420" x="3865563" y="4968875"/>
          <p14:tracePt t="115435" x="3878263" y="4968875"/>
          <p14:tracePt t="115436" x="3890963" y="4968875"/>
          <p14:tracePt t="115452" x="3902075" y="4968875"/>
          <p14:tracePt t="115453" x="3914775" y="4968875"/>
          <p14:tracePt t="115468" x="3927475" y="4968875"/>
          <p14:tracePt t="115470" x="3940175" y="4968875"/>
          <p14:tracePt t="115485" x="3952875" y="4968875"/>
          <p14:tracePt t="115502" x="3965575" y="4968875"/>
          <p14:tracePt t="115556" x="3978275" y="4968875"/>
          <p14:tracePt t="115596" x="3990975" y="4968875"/>
          <p14:tracePt t="115612" x="4002088" y="4968875"/>
          <p14:tracePt t="115628" x="4014788" y="4968875"/>
          <p14:tracePt t="115676" x="4027488" y="4968875"/>
          <p14:tracePt t="115685" x="4040188" y="4968875"/>
          <p14:tracePt t="115702" x="4052888" y="4968875"/>
          <p14:tracePt t="115702" x="4065588" y="4968875"/>
          <p14:tracePt t="115718" x="4078288" y="4968875"/>
          <p14:tracePt t="115719" x="4090988" y="4968875"/>
          <p14:tracePt t="115735" x="4103688" y="4968875"/>
          <p14:tracePt t="115752" x="4127500" y="4968875"/>
          <p14:tracePt t="115752" x="4140200" y="4968875"/>
          <p14:tracePt t="115768" x="4165600" y="4968875"/>
          <p14:tracePt t="115769" x="4191000" y="4968875"/>
          <p14:tracePt t="115785" x="4214813" y="4968875"/>
          <p14:tracePt t="115785" x="4252913" y="4968875"/>
          <p14:tracePt t="115802" x="4278313" y="4981575"/>
          <p14:tracePt t="115802" x="4303713" y="4981575"/>
          <p14:tracePt t="115804" x="4314825" y="4992688"/>
          <p14:tracePt t="115818" x="4340225" y="5005388"/>
          <p14:tracePt t="115820" x="4365625" y="5005388"/>
          <p14:tracePt t="115836" x="4391025" y="5005388"/>
          <p14:tracePt t="115852" x="4427538" y="5005388"/>
          <p14:tracePt t="115853" x="4452938" y="5005388"/>
          <p14:tracePt t="115868" x="4491038" y="5005388"/>
          <p14:tracePt t="115869" x="4527550" y="5005388"/>
          <p14:tracePt t="115885" x="4565650" y="5005388"/>
          <p14:tracePt t="115886" x="4603750" y="5005388"/>
          <p14:tracePt t="115902" x="4640263" y="5005388"/>
          <p14:tracePt t="115902" x="4665663" y="5005388"/>
          <p14:tracePt t="115918" x="4678363" y="5005388"/>
          <p14:tracePt t="115920" x="4716463" y="5005388"/>
          <p14:tracePt t="115935" x="4727575" y="5005388"/>
          <p14:tracePt t="115936" x="4765675" y="5005388"/>
          <p14:tracePt t="115952" x="4803775" y="5005388"/>
          <p14:tracePt t="115952" x="4829175" y="5005388"/>
          <p14:tracePt t="115968" x="4878388" y="5005388"/>
          <p14:tracePt t="115969" x="4940300" y="5005388"/>
          <p14:tracePt t="115985" x="4991100" y="5005388"/>
          <p14:tracePt t="115986" x="5078413" y="5005388"/>
          <p14:tracePt t="116002" x="5116513" y="5005388"/>
          <p14:tracePt t="116002" x="5178425" y="5005388"/>
          <p14:tracePt t="116018" x="5229225" y="5005388"/>
          <p14:tracePt t="116019" x="5303838" y="5005388"/>
          <p14:tracePt t="116035" x="5365750" y="5005388"/>
          <p14:tracePt t="116036" x="5441950" y="5005388"/>
          <p14:tracePt t="116036" x="5491163" y="5005388"/>
          <p14:tracePt t="116052" x="5578475" y="5005388"/>
          <p14:tracePt t="116053" x="5665788" y="5005388"/>
          <p14:tracePt t="116070" x="5903913" y="5005388"/>
          <p14:tracePt t="116085" x="6042025" y="5005388"/>
          <p14:tracePt t="116086" x="6180138" y="5005388"/>
          <p14:tracePt t="116106" x="6342063" y="5005388"/>
          <p14:tracePt t="116106" x="6580188" y="5005388"/>
          <p14:tracePt t="116108" x="6854825" y="5005388"/>
          <p14:tracePt t="116118" x="7242175" y="5005388"/>
          <p14:tracePt t="116135" x="7554913" y="5005388"/>
          <p14:tracePt t="116136" x="7943850" y="5005388"/>
          <p14:tracePt t="116152" x="8493125" y="5005388"/>
          <p14:tracePt t="116153" x="8905875" y="5005388"/>
          <p14:tracePt t="117769" x="9056688" y="4430713"/>
          <p14:tracePt t="117772" x="9005888" y="4379913"/>
          <p14:tracePt t="117774" x="8982075" y="4330700"/>
          <p14:tracePt t="117786" x="8943975" y="4292600"/>
          <p14:tracePt t="117789" x="8918575" y="4254500"/>
          <p14:tracePt t="117803" x="8905875" y="4241800"/>
          <p14:tracePt t="117806" x="8893175" y="4230688"/>
          <p14:tracePt t="117819" x="8893175" y="4217988"/>
          <p14:tracePt t="117822" x="8882063" y="4205288"/>
          <p14:tracePt t="117853" x="8882063" y="4192588"/>
          <p14:tracePt t="117885" x="8882063" y="4167188"/>
          <p14:tracePt t="117902" x="8882063" y="4154488"/>
          <p14:tracePt t="117925" x="8882063" y="4129088"/>
          <p14:tracePt t="117941" x="8882063" y="4117975"/>
          <p14:tracePt t="117957" x="8882063" y="4092575"/>
          <p14:tracePt t="117970" x="8893175" y="4079875"/>
          <p14:tracePt t="117989" x="8893175" y="4067175"/>
          <p14:tracePt t="118005" x="8905875" y="4067175"/>
          <p14:tracePt t="118196" x="8918575" y="4067175"/>
          <p14:tracePt t="118204" x="8931275" y="4067175"/>
          <p14:tracePt t="118220" x="8943975" y="4067175"/>
          <p14:tracePt t="118244" x="8956675" y="4067175"/>
          <p14:tracePt t="118260" x="8956675" y="4054475"/>
          <p14:tracePt t="118276" x="8969375" y="4054475"/>
          <p14:tracePt t="118356" x="8982075" y="4054475"/>
          <p14:tracePt t="118372" x="8993188" y="4054475"/>
          <p14:tracePt t="118385" x="9018588" y="4054475"/>
          <p14:tracePt t="118401" x="9043988" y="4054475"/>
          <p14:tracePt t="118418" x="9056688" y="4054475"/>
          <p14:tracePt t="118419" x="9069388" y="4054475"/>
          <p14:tracePt t="118420" x="9082088" y="4054475"/>
          <p14:tracePt t="118435" x="9093200" y="4054475"/>
          <p14:tracePt t="118436" x="9105900" y="4054475"/>
          <p14:tracePt t="118451" x="9131300" y="40544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>ارزیابی از نظر سلامت روان</a:t>
            </a:r>
            <a:r>
              <a:rPr lang="en-US" dirty="0">
                <a:cs typeface="B Yagut" pitchFamily="2" charset="-78"/>
              </a:rPr>
              <a:t/>
            </a:r>
            <a:br>
              <a:rPr lang="en-US" dirty="0">
                <a:cs typeface="B Yagut" pitchFamily="2" charset="-78"/>
              </a:rPr>
            </a:b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754565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dirty="0">
                <a:cs typeface="B Yagut" pitchFamily="2" charset="-78"/>
              </a:rPr>
              <a:t>گروه سنی 15-5 سال و 15 سال به بالا را از نظر اختلالات روانپزشکی ارزیابی نموده و با توجه به ارزیابی انجام شده و نشانه ها او را طبقه بندی  نموده واقدامات لازم را براساس نوع طبقه بندی ، انجام دهید و در سامانه ثبت نمایید. غربالگری بیماری صرع  را در مورد نوجوان انجام دهید. غربالگری ناتوانایی ذهنی را </a:t>
            </a:r>
            <a:r>
              <a:rPr lang="fa-IR" dirty="0" smtClean="0">
                <a:cs typeface="B Yagut" pitchFamily="2" charset="-78"/>
              </a:rPr>
              <a:t>نیز در </a:t>
            </a:r>
            <a:r>
              <a:rPr lang="fa-IR" dirty="0">
                <a:cs typeface="B Yagut" pitchFamily="2" charset="-78"/>
              </a:rPr>
              <a:t>مورد نوجوان انجام دهید.</a:t>
            </a:r>
            <a:endParaRPr lang="en-US" dirty="0">
              <a:cs typeface="B Yagut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fa-IR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687B8AF-F459-4833-8608-66643789B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64"/>
    </mc:Choice>
    <mc:Fallback xmlns="">
      <p:transition spd="slow" advTm="5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83" x="9093200" y="3479800"/>
          <p14:tracePt t="1102" x="9056688" y="3479800"/>
          <p14:tracePt t="1103" x="9005888" y="3479800"/>
          <p14:tracePt t="1104" x="8982075" y="3479800"/>
          <p14:tracePt t="1118" x="8943975" y="3479800"/>
          <p14:tracePt t="1135" x="8905875" y="3479800"/>
          <p14:tracePt t="1135" x="8856663" y="3479800"/>
          <p14:tracePt t="1136" x="8793163" y="3479800"/>
          <p14:tracePt t="1151" x="8731250" y="3479800"/>
          <p14:tracePt t="1152" x="8680450" y="3479800"/>
          <p14:tracePt t="1168" x="8605838" y="3479800"/>
          <p14:tracePt t="1169" x="8556625" y="3479800"/>
          <p14:tracePt t="1185" x="8505825" y="3479800"/>
          <p14:tracePt t="1185" x="8443913" y="3479800"/>
          <p14:tracePt t="1202" x="8393113" y="3479800"/>
          <p14:tracePt t="1202" x="8356600" y="3479800"/>
          <p14:tracePt t="1218" x="8318500" y="3479800"/>
          <p14:tracePt t="1219" x="8280400" y="3479800"/>
          <p14:tracePt t="1235" x="8267700" y="3479800"/>
          <p14:tracePt t="1235" x="8231188" y="3479800"/>
          <p14:tracePt t="1251" x="8180388" y="3479800"/>
          <p14:tracePt t="1252" x="8156575" y="3479800"/>
          <p14:tracePt t="1265" x="8105775" y="3479800"/>
          <p14:tracePt t="1265" x="8054975" y="3479800"/>
          <p14:tracePt t="1281" x="8005763" y="3479800"/>
          <p14:tracePt t="1282" x="7967663" y="3479800"/>
          <p14:tracePt t="1298" x="7931150" y="3479800"/>
          <p14:tracePt t="1299" x="7893050" y="3479800"/>
          <p14:tracePt t="1315" x="7843838" y="3479800"/>
          <p14:tracePt t="1315" x="7831138" y="3490913"/>
          <p14:tracePt t="1332" x="7793038" y="3490913"/>
          <p14:tracePt t="1333" x="7780338" y="3490913"/>
          <p14:tracePt t="1348" x="7742238" y="3490913"/>
          <p14:tracePt t="1349" x="7705725" y="3490913"/>
          <p14:tracePt t="1365" x="7667625" y="3490913"/>
          <p14:tracePt t="1366" x="7631113" y="3490913"/>
          <p14:tracePt t="1381" x="7593013" y="3490913"/>
          <p14:tracePt t="1382" x="7542213" y="3503613"/>
          <p14:tracePt t="1398" x="7493000" y="3503613"/>
          <p14:tracePt t="1399" x="7454900" y="3503613"/>
          <p14:tracePt t="1400" x="7418388" y="3503613"/>
          <p14:tracePt t="1415" x="7380288" y="3503613"/>
          <p14:tracePt t="1416" x="7342188" y="3503613"/>
          <p14:tracePt t="1433" x="7305675" y="3503613"/>
          <p14:tracePt t="1448" x="7280275" y="3503613"/>
          <p14:tracePt t="1449" x="7254875" y="3503613"/>
          <p14:tracePt t="1465" x="7218363" y="3503613"/>
          <p14:tracePt t="1466" x="7192963" y="3503613"/>
          <p14:tracePt t="1482" x="7142163" y="3503613"/>
          <p14:tracePt t="1483" x="7092950" y="3503613"/>
          <p14:tracePt t="1498" x="7042150" y="3503613"/>
          <p14:tracePt t="1515" x="6967538" y="3503613"/>
          <p14:tracePt t="1515" x="6880225" y="3503613"/>
          <p14:tracePt t="1532" x="6842125" y="3503613"/>
          <p14:tracePt t="1532" x="6805613" y="3503613"/>
          <p14:tracePt t="1548" x="6792913" y="3503613"/>
          <p14:tracePt t="1549" x="6742113" y="3503613"/>
          <p14:tracePt t="1565" x="6729413" y="3503613"/>
          <p14:tracePt t="1582" x="6716713" y="3503613"/>
          <p14:tracePt t="1582" x="6704013" y="3503613"/>
          <p14:tracePt t="1672" x="6729413" y="3503613"/>
          <p14:tracePt t="1682" x="6767513" y="3503613"/>
          <p14:tracePt t="1698" x="6816725" y="3516313"/>
          <p14:tracePt t="1699" x="6842125" y="3541713"/>
          <p14:tracePt t="1715" x="6854825" y="3541713"/>
          <p14:tracePt t="1715" x="6880225" y="3541713"/>
          <p14:tracePt t="1732" x="6905625" y="3541713"/>
          <p14:tracePt t="1732" x="6916738" y="3541713"/>
          <p14:tracePt t="1748" x="6942138" y="3541713"/>
          <p14:tracePt t="1749" x="6954838" y="3529013"/>
          <p14:tracePt t="1765" x="6992938" y="3529013"/>
          <p14:tracePt t="1765" x="7029450" y="3529013"/>
          <p14:tracePt t="1781" x="7054850" y="3516313"/>
          <p14:tracePt t="1782" x="7080250" y="3503613"/>
          <p14:tracePt t="1784" x="7092950" y="3503613"/>
          <p14:tracePt t="2384" x="7118350" y="3503613"/>
          <p14:tracePt t="2398" x="7218363" y="3503613"/>
          <p14:tracePt t="2400" x="7354888" y="3503613"/>
          <p14:tracePt t="2415" x="7518400" y="3503613"/>
          <p14:tracePt t="2416" x="7667625" y="3503613"/>
          <p14:tracePt t="2432" x="7880350" y="3503613"/>
          <p14:tracePt t="2433" x="8054975" y="3503613"/>
          <p14:tracePt t="2448" x="8218488" y="3503613"/>
          <p14:tracePt t="2449" x="8367713" y="3503613"/>
          <p14:tracePt t="2465" x="8505825" y="3503613"/>
          <p14:tracePt t="2465" x="8643938" y="3529013"/>
          <p14:tracePt t="2482" x="8731250" y="3529013"/>
          <p14:tracePt t="2483" x="8805863" y="3567113"/>
          <p14:tracePt t="2498" x="8882063" y="3579813"/>
          <p14:tracePt t="2499" x="8931275" y="3616325"/>
          <p14:tracePt t="2515" x="8969375" y="3616325"/>
          <p14:tracePt t="2515" x="8993188" y="3616325"/>
          <p14:tracePt t="2531" x="9043988" y="3629025"/>
          <p14:tracePt t="2533" x="9093200" y="367982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6E6C817-4C97-4F37-9838-382C48491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6106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6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50"/>
    </mc:Choice>
    <mc:Fallback xmlns="">
      <p:transition spd="slow" advTm="3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3" x="9069388" y="3854450"/>
          <p14:tracePt t="284" x="9018588" y="3854450"/>
          <p14:tracePt t="298" x="8956675" y="3867150"/>
          <p14:tracePt t="298" x="8905875" y="3879850"/>
          <p14:tracePt t="315" x="8831263" y="3916363"/>
          <p14:tracePt t="315" x="8793163" y="3929063"/>
          <p14:tracePt t="332" x="8718550" y="3941763"/>
          <p14:tracePt t="333" x="8605838" y="3979863"/>
          <p14:tracePt t="348" x="8556625" y="3992563"/>
          <p14:tracePt t="349" x="8480425" y="4005263"/>
          <p14:tracePt t="365" x="8405813" y="4041775"/>
          <p14:tracePt t="366" x="8356600" y="4054475"/>
          <p14:tracePt t="382" x="8280400" y="4067175"/>
          <p14:tracePt t="382" x="8205788" y="4092575"/>
          <p14:tracePt t="398" x="8180388" y="4105275"/>
          <p14:tracePt t="398" x="8118475" y="4117975"/>
          <p14:tracePt t="415" x="8005763" y="4154488"/>
          <p14:tracePt t="415" x="7967663" y="4167188"/>
          <p14:tracePt t="431" x="7880350" y="4179888"/>
          <p14:tracePt t="432" x="7805738" y="4217988"/>
          <p14:tracePt t="448" x="7742238" y="4230688"/>
          <p14:tracePt t="448" x="7667625" y="4267200"/>
          <p14:tracePt t="465" x="7631113" y="4279900"/>
          <p14:tracePt t="465" x="7593013" y="4305300"/>
          <p14:tracePt t="478" x="7542213" y="4305300"/>
          <p14:tracePt t="478" x="7505700" y="4330700"/>
          <p14:tracePt t="494" x="7467600" y="4354513"/>
          <p14:tracePt t="495" x="7442200" y="4354513"/>
          <p14:tracePt t="511" x="7392988" y="4379913"/>
          <p14:tracePt t="512" x="7392988" y="4392613"/>
          <p14:tracePt t="528" x="7354888" y="4405313"/>
          <p14:tracePt t="528" x="7342188" y="4405313"/>
          <p14:tracePt t="544" x="7329488" y="4418013"/>
          <p14:tracePt t="545" x="7318375" y="4418013"/>
          <p14:tracePt t="546" x="7305675" y="4430713"/>
          <p14:tracePt t="561" x="7292975" y="4430713"/>
          <p14:tracePt t="562" x="7267575" y="4443413"/>
          <p14:tracePt t="578" x="7242175" y="4454525"/>
          <p14:tracePt t="594" x="7229475" y="4467225"/>
          <p14:tracePt t="596" x="7218363" y="4467225"/>
          <p14:tracePt t="611" x="7218363" y="4479925"/>
          <p14:tracePt t="1682" x="7205663" y="4479925"/>
          <p14:tracePt t="4090" x="7192963" y="4479925"/>
          <p14:tracePt t="9506" x="7180263" y="4479925"/>
          <p14:tracePt t="11434" x="7154863" y="4479925"/>
          <p14:tracePt t="11444" x="7118350" y="4479925"/>
          <p14:tracePt t="11460" x="7042150" y="4443413"/>
          <p14:tracePt t="11461" x="6967538" y="4405313"/>
          <p14:tracePt t="11477" x="6842125" y="4354513"/>
          <p14:tracePt t="11478" x="6742113" y="4318000"/>
          <p14:tracePt t="11494" x="6629400" y="4305300"/>
          <p14:tracePt t="11494" x="6529388" y="4292600"/>
          <p14:tracePt t="11511" x="6454775" y="4292600"/>
          <p14:tracePt t="11511" x="6429375" y="4292600"/>
          <p14:tracePt t="11527" x="6380163" y="4292600"/>
          <p14:tracePt t="11528" x="6367463" y="4292600"/>
          <p14:tracePt t="11544" x="6342063" y="4292600"/>
          <p14:tracePt t="11544" x="6291263" y="4292600"/>
          <p14:tracePt t="11560" x="6180138" y="4292600"/>
          <p14:tracePt t="11561" x="6067425" y="4292600"/>
          <p14:tracePt t="11562" x="5929313" y="4292600"/>
          <p14:tracePt t="11577" x="5754688" y="4292600"/>
          <p14:tracePt t="11578" x="5491163" y="4341813"/>
          <p14:tracePt t="11594" x="5165725" y="4367213"/>
          <p14:tracePt t="11595" x="4865688" y="4418013"/>
          <p14:tracePt t="11610" x="4627563" y="4467225"/>
          <p14:tracePt t="11611" x="4452938" y="4505325"/>
          <p14:tracePt t="11627" x="4303713" y="4518025"/>
          <p14:tracePt t="11644" x="4178300" y="4530725"/>
          <p14:tracePt t="11644" x="3990975" y="4530725"/>
          <p14:tracePt t="11660" x="3890963" y="4530725"/>
          <p14:tracePt t="11661" x="3778250" y="4530725"/>
          <p14:tracePt t="11677" x="3678238" y="4530725"/>
          <p14:tracePt t="11678" x="3565525" y="4530725"/>
          <p14:tracePt t="11694" x="3452813" y="4530725"/>
          <p14:tracePt t="11694" x="3340100" y="4530725"/>
          <p14:tracePt t="11710" x="3201988" y="4530725"/>
          <p14:tracePt t="11711" x="3076575" y="4530725"/>
          <p14:tracePt t="11727" x="3001963" y="4530725"/>
          <p14:tracePt t="11728" x="2940050" y="4543425"/>
          <p14:tracePt t="11744" x="2852738" y="4543425"/>
          <p14:tracePt t="11744" x="2789238" y="4543425"/>
          <p14:tracePt t="11760" x="2714625" y="4543425"/>
          <p14:tracePt t="11761" x="2651125" y="4543425"/>
          <p14:tracePt t="11763" x="2563813" y="4543425"/>
          <p14:tracePt t="11777" x="2489200" y="4543425"/>
          <p14:tracePt t="11794" x="2327275" y="4543425"/>
          <p14:tracePt t="11795" x="2127250" y="4543425"/>
          <p14:tracePt t="11810" x="2001838" y="4543425"/>
          <p14:tracePt t="11811" x="1863725" y="4543425"/>
          <p14:tracePt t="11827" x="1776413" y="4543425"/>
          <p14:tracePt t="11829" x="1701800" y="4518025"/>
          <p14:tracePt t="11844" x="1550988" y="4454525"/>
          <p14:tracePt t="11844" x="1476375" y="4405313"/>
          <p14:tracePt t="11860" x="1425575" y="4367213"/>
          <p14:tracePt t="11861" x="1325563" y="4305300"/>
          <p14:tracePt t="11877" x="1276350" y="4254500"/>
          <p14:tracePt t="11878" x="1212850" y="4192588"/>
          <p14:tracePt t="11894" x="1150938" y="4141788"/>
          <p14:tracePt t="11894" x="1100138" y="4079875"/>
          <p14:tracePt t="11910" x="1089025" y="4041775"/>
          <p14:tracePt t="11911" x="1025525" y="3916363"/>
          <p14:tracePt t="11927" x="1025525" y="3892550"/>
          <p14:tracePt t="11928" x="1025525" y="3867150"/>
          <p14:tracePt t="11944" x="1025525" y="3829050"/>
          <p14:tracePt t="11944" x="1025525" y="3803650"/>
          <p14:tracePt t="11960" x="1025525" y="3779838"/>
          <p14:tracePt t="11961" x="987425" y="3754438"/>
          <p14:tracePt t="11962" x="987425" y="3729038"/>
          <p14:tracePt t="11977" x="976313" y="3692525"/>
          <p14:tracePt t="11994" x="976313" y="3654425"/>
          <p14:tracePt t="11995" x="976313" y="3641725"/>
          <p14:tracePt t="12010" x="976313" y="3616325"/>
          <p14:tracePt t="12011" x="976313" y="3579813"/>
          <p14:tracePt t="12029" x="976313" y="3541713"/>
          <p14:tracePt t="12048" x="987425" y="3529013"/>
          <p14:tracePt t="12048" x="1000125" y="3503613"/>
          <p14:tracePt t="12050" x="1000125" y="3479800"/>
          <p14:tracePt t="12060" x="1012825" y="3441700"/>
          <p14:tracePt t="12077" x="1050925" y="3416300"/>
          <p14:tracePt t="12078" x="1089025" y="3367088"/>
          <p14:tracePt t="12094" x="1112838" y="3354388"/>
          <p14:tracePt t="12094" x="1138238" y="3316288"/>
          <p14:tracePt t="12110" x="1176338" y="3303588"/>
          <p14:tracePt t="12111" x="1225550" y="3254375"/>
          <p14:tracePt t="12127" x="1289050" y="3216275"/>
          <p14:tracePt t="12128" x="1325563" y="3203575"/>
          <p14:tracePt t="12144" x="1401763" y="3141663"/>
          <p14:tracePt t="12145" x="1476375" y="3116263"/>
          <p14:tracePt t="12160" x="1576388" y="3078163"/>
          <p14:tracePt t="12162" x="1638300" y="3065463"/>
          <p14:tracePt t="12162" x="1751013" y="3028950"/>
          <p14:tracePt t="12177" x="1825625" y="3003550"/>
          <p14:tracePt t="12178" x="1876425" y="2990850"/>
          <p14:tracePt t="12194" x="1951038" y="2952750"/>
          <p14:tracePt t="12195" x="2014538" y="2952750"/>
          <p14:tracePt t="12210" x="2101850" y="2928938"/>
          <p14:tracePt t="12212" x="2138363" y="2916238"/>
          <p14:tracePt t="12227" x="2176463" y="2916238"/>
          <p14:tracePt t="12244" x="2238375" y="2903538"/>
          <p14:tracePt t="12244" x="2301875" y="2878138"/>
          <p14:tracePt t="12260" x="2327275" y="2865438"/>
          <p14:tracePt t="12261" x="2363788" y="2865438"/>
          <p14:tracePt t="12277" x="2376488" y="2852738"/>
          <p14:tracePt t="12278" x="2414588" y="2840038"/>
          <p14:tracePt t="12294" x="2463800" y="2828925"/>
          <p14:tracePt t="12310" x="2489200" y="2828925"/>
          <p14:tracePt t="12327" x="2527300" y="2816225"/>
          <p14:tracePt t="12328" x="2540000" y="2803525"/>
          <p14:tracePt t="12344" x="2551113" y="2803525"/>
          <p14:tracePt t="12344" x="2589213" y="2803525"/>
          <p14:tracePt t="12360" x="2627313" y="2803525"/>
          <p14:tracePt t="12361" x="2689225" y="2790825"/>
          <p14:tracePt t="12362" x="2740025" y="2790825"/>
          <p14:tracePt t="12377" x="2827338" y="2790825"/>
          <p14:tracePt t="12379" x="2927350" y="2790825"/>
          <p14:tracePt t="12394" x="3027363" y="2790825"/>
          <p14:tracePt t="12395" x="3165475" y="2790825"/>
          <p14:tracePt t="12410" x="3289300" y="2790825"/>
          <p14:tracePt t="12411" x="3427413" y="2790825"/>
          <p14:tracePt t="12427" x="3565525" y="2790825"/>
          <p14:tracePt t="12428" x="3689350" y="2790825"/>
          <p14:tracePt t="12444" x="3814763" y="2790825"/>
          <p14:tracePt t="12444" x="3952875" y="2790825"/>
          <p14:tracePt t="12460" x="4040188" y="2790825"/>
          <p14:tracePt t="12461" x="4140200" y="2790825"/>
          <p14:tracePt t="12477" x="4214813" y="2790825"/>
          <p14:tracePt t="12478" x="4265613" y="2790825"/>
          <p14:tracePt t="12494" x="4303713" y="2790825"/>
          <p14:tracePt t="12494" x="4340225" y="2765425"/>
          <p14:tracePt t="12510" x="4365625" y="2765425"/>
          <p14:tracePt t="12511" x="4403725" y="2765425"/>
          <p14:tracePt t="12527" x="4440238" y="2765425"/>
          <p14:tracePt t="12528" x="4465638" y="2765425"/>
          <p14:tracePt t="12544" x="4503738" y="2765425"/>
          <p14:tracePt t="12544" x="4527550" y="2765425"/>
          <p14:tracePt t="12560" x="4540250" y="2765425"/>
          <p14:tracePt t="12562" x="4565650" y="2765425"/>
          <p14:tracePt t="12577" x="4591050" y="2765425"/>
          <p14:tracePt t="12578" x="4640263" y="2765425"/>
          <p14:tracePt t="12594" x="4665663" y="2765425"/>
          <p14:tracePt t="12595" x="4716463" y="2765425"/>
          <p14:tracePt t="12610" x="4740275" y="2803525"/>
          <p14:tracePt t="12611" x="4778375" y="2816225"/>
          <p14:tracePt t="12627" x="4816475" y="2852738"/>
          <p14:tracePt t="12628" x="4829175" y="2865438"/>
          <p14:tracePt t="12644" x="4865688" y="2878138"/>
          <p14:tracePt t="12644" x="4916488" y="2928938"/>
          <p14:tracePt t="12660" x="4929188" y="2928938"/>
          <p14:tracePt t="12661" x="4953000" y="2965450"/>
          <p14:tracePt t="12677" x="5016500" y="3028950"/>
          <p14:tracePt t="12678" x="5029200" y="3041650"/>
          <p14:tracePt t="12694" x="5091113" y="3090863"/>
          <p14:tracePt t="12694" x="5153025" y="3141663"/>
          <p14:tracePt t="12710" x="5203825" y="3165475"/>
          <p14:tracePt t="12711" x="5253038" y="3216275"/>
          <p14:tracePt t="12727" x="5329238" y="3278188"/>
          <p14:tracePt t="12728" x="5365750" y="3290888"/>
          <p14:tracePt t="12744" x="5403850" y="3341688"/>
          <p14:tracePt t="12744" x="5454650" y="3378200"/>
          <p14:tracePt t="12746" x="5491163" y="3416300"/>
          <p14:tracePt t="12760" x="5529263" y="3429000"/>
          <p14:tracePt t="12762" x="5554663" y="3467100"/>
          <p14:tracePt t="12777" x="5565775" y="3479800"/>
          <p14:tracePt t="12778" x="5603875" y="3529013"/>
          <p14:tracePt t="12794" x="5654675" y="3590925"/>
          <p14:tracePt t="12795" x="5691188" y="3641725"/>
          <p14:tracePt t="12810" x="5729288" y="3716338"/>
          <p14:tracePt t="12812" x="5778500" y="3816350"/>
          <p14:tracePt t="12827" x="5816600" y="3905250"/>
          <p14:tracePt t="12844" x="5854700" y="3967163"/>
          <p14:tracePt t="12844" x="5916613" y="4067175"/>
          <p14:tracePt t="12860" x="5954713" y="4129088"/>
          <p14:tracePt t="12861" x="5978525" y="4141788"/>
          <p14:tracePt t="12877" x="5991225" y="4179888"/>
          <p14:tracePt t="12878" x="6003925" y="4192588"/>
          <p14:tracePt t="12894" x="6016625" y="4217988"/>
          <p14:tracePt t="12894" x="6029325" y="4241800"/>
          <p14:tracePt t="12910" x="6029325" y="4292600"/>
          <p14:tracePt t="12911" x="6054725" y="4330700"/>
          <p14:tracePt t="12927" x="6054725" y="4354513"/>
          <p14:tracePt t="12928" x="6054725" y="4392613"/>
          <p14:tracePt t="12944" x="6067425" y="4418013"/>
          <p14:tracePt t="12944" x="6067425" y="4454525"/>
          <p14:tracePt t="12946" x="6067425" y="4479925"/>
          <p14:tracePt t="12960" x="6067425" y="4505325"/>
          <p14:tracePt t="12962" x="6078538" y="4567238"/>
          <p14:tracePt t="12977" x="6078538" y="4579938"/>
          <p14:tracePt t="12978" x="6078538" y="4618038"/>
          <p14:tracePt t="12994" x="6103938" y="4656138"/>
          <p14:tracePt t="12995" x="6116638" y="4705350"/>
          <p14:tracePt t="13010" x="6116638" y="4718050"/>
          <p14:tracePt t="13011" x="6116638" y="4756150"/>
          <p14:tracePt t="13030" x="6116638" y="4805363"/>
          <p14:tracePt t="13048" x="6116638" y="4856163"/>
          <p14:tracePt t="13048" x="6116638" y="4892675"/>
          <p14:tracePt t="13060" x="6116638" y="4968875"/>
          <p14:tracePt t="13061" x="6116638" y="4992688"/>
          <p14:tracePt t="13077" x="6116638" y="5018088"/>
          <p14:tracePt t="13078" x="6116638" y="5043488"/>
          <p14:tracePt t="13094" x="6116638" y="5068888"/>
          <p14:tracePt t="13094" x="6116638" y="5081588"/>
          <p14:tracePt t="13110" x="6116638" y="5092700"/>
          <p14:tracePt t="13127" x="6116638" y="5105400"/>
          <p14:tracePt t="13144" x="6103938" y="5105400"/>
          <p14:tracePt t="13160" x="6091238" y="5130800"/>
          <p14:tracePt t="13161" x="6078538" y="5130800"/>
          <p14:tracePt t="13163" x="6067425" y="5143500"/>
          <p14:tracePt t="13177" x="6054725" y="5156200"/>
          <p14:tracePt t="13178" x="6042025" y="5168900"/>
          <p14:tracePt t="13194" x="6016625" y="5194300"/>
          <p14:tracePt t="13195" x="6003925" y="5194300"/>
          <p14:tracePt t="13210" x="5978525" y="5205413"/>
          <p14:tracePt t="13211" x="5967413" y="5218113"/>
          <p14:tracePt t="13227" x="5942013" y="5218113"/>
          <p14:tracePt t="13228" x="5903913" y="5230813"/>
          <p14:tracePt t="13244" x="5891213" y="5230813"/>
          <p14:tracePt t="13244" x="5842000" y="5256213"/>
          <p14:tracePt t="13260" x="5803900" y="5256213"/>
          <p14:tracePt t="13261" x="5754688" y="5256213"/>
          <p14:tracePt t="13277" x="5716588" y="5268913"/>
          <p14:tracePt t="13278" x="5665788" y="5268913"/>
          <p14:tracePt t="13294" x="5603875" y="5281613"/>
          <p14:tracePt t="13294" x="5554663" y="5281613"/>
          <p14:tracePt t="13310" x="5516563" y="5281613"/>
          <p14:tracePt t="13311" x="5454650" y="5281613"/>
          <p14:tracePt t="13327" x="5429250" y="5281613"/>
          <p14:tracePt t="13328" x="5378450" y="5281613"/>
          <p14:tracePt t="13344" x="5341938" y="5281613"/>
          <p14:tracePt t="13344" x="5291138" y="5281613"/>
          <p14:tracePt t="13360" x="5229225" y="5281613"/>
          <p14:tracePt t="13361" x="5178425" y="5281613"/>
          <p14:tracePt t="13362" x="5116513" y="5281613"/>
          <p14:tracePt t="13377" x="5065713" y="5294313"/>
          <p14:tracePt t="13378" x="5016500" y="5294313"/>
          <p14:tracePt t="13394" x="4965700" y="5294313"/>
          <p14:tracePt t="13410" x="4929188" y="5294313"/>
          <p14:tracePt t="13411" x="4840288" y="5294313"/>
          <p14:tracePt t="13427" x="4816475" y="5294313"/>
          <p14:tracePt t="13428" x="4765675" y="5294313"/>
          <p14:tracePt t="13444" x="4727575" y="5294313"/>
          <p14:tracePt t="13444" x="4678363" y="5294313"/>
          <p14:tracePt t="13460" x="4627563" y="5294313"/>
          <p14:tracePt t="13461" x="4565650" y="5294313"/>
          <p14:tracePt t="13477" x="4478338" y="5294313"/>
          <p14:tracePt t="13478" x="4403725" y="5294313"/>
          <p14:tracePt t="13494" x="4314825" y="5294313"/>
          <p14:tracePt t="13494" x="4278313" y="5294313"/>
          <p14:tracePt t="13510" x="4227513" y="5294313"/>
          <p14:tracePt t="13511" x="4165600" y="5268913"/>
          <p14:tracePt t="13527" x="4090988" y="5243513"/>
          <p14:tracePt t="13528" x="4040188" y="5230813"/>
          <p14:tracePt t="13544" x="3978275" y="5194300"/>
          <p14:tracePt t="13545" x="3902075" y="5168900"/>
          <p14:tracePt t="13546" x="3814763" y="5130800"/>
          <p14:tracePt t="13560" x="3727450" y="5081588"/>
          <p14:tracePt t="13562" x="3652838" y="5056188"/>
          <p14:tracePt t="13577" x="3578225" y="5018088"/>
          <p14:tracePt t="13578" x="3502025" y="4981575"/>
          <p14:tracePt t="13594" x="3440113" y="4956175"/>
          <p14:tracePt t="13610" x="3352800" y="4918075"/>
          <p14:tracePt t="13611" x="3227388" y="4868863"/>
          <p14:tracePt t="13627" x="3140075" y="4818063"/>
          <p14:tracePt t="13628" x="3114675" y="4805363"/>
          <p14:tracePt t="13644" x="3040063" y="4756150"/>
          <p14:tracePt t="13644" x="2976563" y="4730750"/>
          <p14:tracePt t="13660" x="2940050" y="4679950"/>
          <p14:tracePt t="13661" x="2889250" y="4656138"/>
          <p14:tracePt t="13677" x="2827338" y="4592638"/>
          <p14:tracePt t="13678" x="2801938" y="4554538"/>
          <p14:tracePt t="13694" x="2752725" y="4505325"/>
          <p14:tracePt t="13694" x="2701925" y="4454525"/>
          <p14:tracePt t="13710" x="2640013" y="4392613"/>
          <p14:tracePt t="13727" x="2589213" y="4341813"/>
          <p14:tracePt t="13728" x="2551113" y="4292600"/>
          <p14:tracePt t="13744" x="2514600" y="4241800"/>
          <p14:tracePt t="13744" x="2451100" y="4179888"/>
          <p14:tracePt t="13760" x="2389188" y="4117975"/>
          <p14:tracePt t="13761" x="2338388" y="4079875"/>
          <p14:tracePt t="13762" x="2276475" y="4017963"/>
          <p14:tracePt t="13777" x="2251075" y="3967163"/>
          <p14:tracePt t="13778" x="2189163" y="3905250"/>
          <p14:tracePt t="13794" x="2151063" y="3841750"/>
          <p14:tracePt t="13795" x="2114550" y="3767138"/>
          <p14:tracePt t="13810" x="2089150" y="3729038"/>
          <p14:tracePt t="13811" x="2051050" y="3679825"/>
          <p14:tracePt t="13827" x="2038350" y="3654425"/>
          <p14:tracePt t="13844" x="2014538" y="3603625"/>
          <p14:tracePt t="13844" x="1989138" y="3516313"/>
          <p14:tracePt t="13860" x="1976438" y="3479800"/>
          <p14:tracePt t="13861" x="1963738" y="3441700"/>
          <p14:tracePt t="13877" x="1938338" y="3378200"/>
          <p14:tracePt t="13878" x="1938338" y="3367088"/>
          <p14:tracePt t="13894" x="1938338" y="3354388"/>
          <p14:tracePt t="13894" x="1938338" y="3316288"/>
          <p14:tracePt t="13910" x="1938338" y="3303588"/>
          <p14:tracePt t="13911" x="1925638" y="3290888"/>
          <p14:tracePt t="13927" x="1925638" y="3254375"/>
          <p14:tracePt t="13944" x="1925638" y="3190875"/>
          <p14:tracePt t="13944" x="1925638" y="3178175"/>
          <p14:tracePt t="13960" x="1925638" y="3165475"/>
          <p14:tracePt t="13961" x="1938338" y="3154363"/>
          <p14:tracePt t="13977" x="1951038" y="3154363"/>
          <p14:tracePt t="13978" x="1951038" y="3141663"/>
          <p14:tracePt t="13994" x="1963738" y="3128963"/>
          <p14:tracePt t="13994" x="1989138" y="3128963"/>
          <p14:tracePt t="14010" x="2001838" y="3128963"/>
          <p14:tracePt t="14011" x="2038350" y="3128963"/>
          <p14:tracePt t="14029" x="2138363" y="3128963"/>
          <p14:tracePt t="14048" x="2263775" y="3165475"/>
          <p14:tracePt t="14048" x="2439988" y="3290888"/>
          <p14:tracePt t="14050" x="2563813" y="3390900"/>
          <p14:tracePt t="14060" x="2651125" y="3479800"/>
          <p14:tracePt t="14077" x="2801938" y="3616325"/>
          <p14:tracePt t="14078" x="2876550" y="3679825"/>
          <p14:tracePt t="14094" x="2940050" y="3829050"/>
          <p14:tracePt t="14094" x="3001963" y="3967163"/>
          <p14:tracePt t="14110" x="3076575" y="4079875"/>
          <p14:tracePt t="14127" x="3140075" y="4205288"/>
          <p14:tracePt t="14128" x="3276600" y="4430713"/>
          <p14:tracePt t="14144" x="3352800" y="4530725"/>
          <p14:tracePt t="14144" x="3402013" y="4630738"/>
          <p14:tracePt t="14146" x="3440113" y="4692650"/>
          <p14:tracePt t="14160" x="3478213" y="4730750"/>
          <p14:tracePt t="14162" x="3527425" y="4792663"/>
          <p14:tracePt t="14177" x="3552825" y="4856163"/>
          <p14:tracePt t="14178" x="3578225" y="4892675"/>
          <p14:tracePt t="14194" x="3589338" y="4930775"/>
          <p14:tracePt t="14195" x="3589338" y="4956175"/>
          <p14:tracePt t="14210" x="3602038" y="4992688"/>
          <p14:tracePt t="14211" x="3602038" y="5005388"/>
          <p14:tracePt t="14227" x="3602038" y="5030788"/>
          <p14:tracePt t="14228" x="3602038" y="5056188"/>
          <p14:tracePt t="14244" x="3602038" y="5081588"/>
          <p14:tracePt t="14244" x="3602038" y="5118100"/>
          <p14:tracePt t="14260" x="3602038" y="5130800"/>
          <p14:tracePt t="14261" x="3602038" y="5143500"/>
          <p14:tracePt t="14277" x="3602038" y="5168900"/>
          <p14:tracePt t="14277" x="3589338" y="5194300"/>
          <p14:tracePt t="14294" x="3578225" y="5218113"/>
          <p14:tracePt t="14294" x="3578225" y="5243513"/>
          <p14:tracePt t="14310" x="3565525" y="5256213"/>
          <p14:tracePt t="14312" x="3565525" y="5268913"/>
          <p14:tracePt t="14327" x="3552825" y="5281613"/>
          <p14:tracePt t="14328" x="3552825" y="5294313"/>
          <p14:tracePt t="14344" x="3552825" y="5330825"/>
          <p14:tracePt t="14344" x="3552825" y="5368925"/>
          <p14:tracePt t="14360" x="3578225" y="5407025"/>
          <p14:tracePt t="14361" x="3602038" y="5456238"/>
          <p14:tracePt t="14362" x="3640138" y="5468938"/>
          <p14:tracePt t="14377" x="3640138" y="5481638"/>
          <p14:tracePt t="14378" x="3678238" y="5507038"/>
          <p14:tracePt t="14394" x="3702050" y="5518150"/>
          <p14:tracePt t="14395" x="3740150" y="5543550"/>
          <p14:tracePt t="14411" x="3765550" y="5568950"/>
          <p14:tracePt t="14412" x="3802063" y="5607050"/>
          <p14:tracePt t="14427" x="3865563" y="5643563"/>
          <p14:tracePt t="14428" x="3902075" y="5668963"/>
          <p14:tracePt t="14444" x="3978275" y="5707063"/>
          <p14:tracePt t="14444" x="4014788" y="5719763"/>
          <p14:tracePt t="14460" x="4078288" y="5719763"/>
          <p14:tracePt t="14461" x="4114800" y="5732463"/>
          <p14:tracePt t="14477" x="4152900" y="5732463"/>
          <p14:tracePt t="14478" x="4203700" y="5732463"/>
          <p14:tracePt t="14494" x="4240213" y="5732463"/>
          <p14:tracePt t="14494" x="4278313" y="5732463"/>
          <p14:tracePt t="14510" x="4352925" y="5732463"/>
          <p14:tracePt t="14511" x="4416425" y="5732463"/>
          <p14:tracePt t="14527" x="4465638" y="5732463"/>
          <p14:tracePt t="14528" x="4516438" y="5732463"/>
          <p14:tracePt t="14544" x="4540250" y="5732463"/>
          <p14:tracePt t="14544" x="4578350" y="5732463"/>
          <p14:tracePt t="14560" x="4603750" y="5732463"/>
          <p14:tracePt t="14561" x="4640263" y="5732463"/>
          <p14:tracePt t="14562" x="4665663" y="5732463"/>
          <p14:tracePt t="14577" x="4703763" y="5732463"/>
          <p14:tracePt t="14578" x="4727575" y="5732463"/>
          <p14:tracePt t="14594" x="4752975" y="5719763"/>
          <p14:tracePt t="14594" x="4816475" y="5719763"/>
          <p14:tracePt t="14610" x="4829175" y="5719763"/>
          <p14:tracePt t="14611" x="4852988" y="5707063"/>
          <p14:tracePt t="14627" x="4865688" y="5707063"/>
          <p14:tracePt t="14644" x="4891088" y="5694363"/>
          <p14:tracePt t="14644" x="4903788" y="5694363"/>
          <p14:tracePt t="14660" x="4929188" y="5694363"/>
          <p14:tracePt t="14677" x="4940300" y="5694363"/>
          <p14:tracePt t="14677" x="4965700" y="5694363"/>
          <p14:tracePt t="14694" x="4991100" y="5694363"/>
          <p14:tracePt t="14694" x="5016500" y="5694363"/>
          <p14:tracePt t="14710" x="5040313" y="5707063"/>
          <p14:tracePt t="14711" x="5078413" y="5719763"/>
          <p14:tracePt t="14727" x="5129213" y="5732463"/>
          <p14:tracePt t="14728" x="5165725" y="5743575"/>
          <p14:tracePt t="14744" x="5191125" y="5743575"/>
          <p14:tracePt t="14744" x="5229225" y="5743575"/>
          <p14:tracePt t="14760" x="5241925" y="5756275"/>
          <p14:tracePt t="14761" x="5278438" y="5768975"/>
          <p14:tracePt t="14762" x="5303838" y="5768975"/>
          <p14:tracePt t="14777" x="5303838" y="5781675"/>
          <p14:tracePt t="14778" x="5329238" y="5781675"/>
          <p14:tracePt t="14794" x="5353050" y="5781675"/>
          <p14:tracePt t="14810" x="5365750" y="5781675"/>
          <p14:tracePt t="14827" x="5378450" y="5781675"/>
          <p14:tracePt t="14844" x="5391150" y="5781675"/>
          <p14:tracePt t="14938" x="5391150" y="5768975"/>
          <p14:tracePt t="14946" x="5378450" y="5743575"/>
          <p14:tracePt t="14962" x="5353050" y="5719763"/>
          <p14:tracePt t="14977" x="5341938" y="5707063"/>
          <p14:tracePt t="14978" x="5316538" y="5681663"/>
          <p14:tracePt t="14995" x="5303838" y="5668963"/>
          <p14:tracePt t="15010" x="5291138" y="5656263"/>
          <p14:tracePt t="15011" x="5291138" y="5643563"/>
          <p14:tracePt t="15028" x="5253038" y="5630863"/>
          <p14:tracePt t="15048" x="5241925" y="5630863"/>
          <p14:tracePt t="15060" x="5229225" y="5619750"/>
          <p14:tracePt t="15077" x="5216525" y="5607050"/>
          <p14:tracePt t="15094" x="5203825" y="5607050"/>
          <p14:tracePt t="15110" x="5191125" y="5607050"/>
          <p14:tracePt t="15146" x="5191125" y="5594350"/>
          <p14:tracePt t="15331" x="5178425" y="5594350"/>
          <p14:tracePt t="15354" x="5165725" y="5594350"/>
          <p14:tracePt t="15362" x="5153025" y="5594350"/>
          <p14:tracePt t="15450" x="5129213" y="5594350"/>
          <p14:tracePt t="15466" x="5116513" y="5594350"/>
          <p14:tracePt t="15754" x="5103813" y="5594350"/>
          <p14:tracePt t="17450" x="5091113" y="5594350"/>
          <p14:tracePt t="17498" x="5078413" y="5594350"/>
          <p14:tracePt t="17578" x="5078413" y="5607050"/>
          <p14:tracePt t="17626" x="5078413" y="5630863"/>
          <p14:tracePt t="17730" x="5078413" y="5643563"/>
          <p14:tracePt t="17794" x="5078413" y="5668963"/>
          <p14:tracePt t="17834" x="5078413" y="5681663"/>
          <p14:tracePt t="17930" x="5078413" y="5707063"/>
          <p14:tracePt t="17946" x="5078413" y="5719763"/>
          <p14:tracePt t="18098" x="5078413" y="5732463"/>
          <p14:tracePt t="18122" x="5091113" y="5743575"/>
          <p14:tracePt t="18138" x="5091113" y="5756275"/>
          <p14:tracePt t="18146" x="5103813" y="5768975"/>
          <p14:tracePt t="18160" x="5103813" y="5781675"/>
          <p14:tracePt t="18178" x="5116513" y="5794375"/>
          <p14:tracePt t="18226" x="5116513" y="5819775"/>
          <p14:tracePt t="18250" x="5129213" y="5832475"/>
          <p14:tracePt t="18290" x="5153025" y="5843588"/>
          <p14:tracePt t="18338" x="5153025" y="5856288"/>
          <p14:tracePt t="18362" x="5165725" y="5868988"/>
          <p14:tracePt t="18394" x="5191125" y="5881688"/>
          <p14:tracePt t="18410" x="5203825" y="5881688"/>
          <p14:tracePt t="18427" x="5229225" y="5907088"/>
          <p14:tracePt t="18443" x="5241925" y="5919788"/>
          <p14:tracePt t="18444" x="5253038" y="5919788"/>
          <p14:tracePt t="18460" x="5265738" y="5919788"/>
          <p14:tracePt t="18477" x="5278438" y="5919788"/>
          <p14:tracePt t="18477" x="5316538" y="5945188"/>
          <p14:tracePt t="18493" x="5341938" y="5945188"/>
          <p14:tracePt t="18510" x="5353050" y="5956300"/>
          <p14:tracePt t="18511" x="5391150" y="5956300"/>
          <p14:tracePt t="18527" x="5416550" y="5969000"/>
          <p14:tracePt t="18543" x="5441950" y="5969000"/>
          <p14:tracePt t="18544" x="5478463" y="5994400"/>
          <p14:tracePt t="18560" x="5529263" y="5994400"/>
          <p14:tracePt t="18561" x="5603875" y="6007100"/>
          <p14:tracePt t="18562" x="5641975" y="6007100"/>
          <p14:tracePt t="18577" x="5703888" y="6019800"/>
          <p14:tracePt t="18578" x="5754688" y="6019800"/>
          <p14:tracePt t="18593" x="5803900" y="6019800"/>
          <p14:tracePt t="18594" x="5854700" y="6019800"/>
          <p14:tracePt t="18610" x="5903913" y="6019800"/>
          <p14:tracePt t="18612" x="5954713" y="6045200"/>
          <p14:tracePt t="18627" x="6003925" y="6045200"/>
          <p14:tracePt t="18628" x="6078538" y="6056313"/>
          <p14:tracePt t="18643" x="6116638" y="6056313"/>
          <p14:tracePt t="18644" x="6167438" y="6056313"/>
          <p14:tracePt t="18660" x="6216650" y="6069013"/>
          <p14:tracePt t="18661" x="6254750" y="6069013"/>
          <p14:tracePt t="18677" x="6291263" y="6069013"/>
          <p14:tracePt t="18678" x="6329363" y="6069013"/>
          <p14:tracePt t="18693" x="6367463" y="6069013"/>
          <p14:tracePt t="18710" x="6391275" y="6069013"/>
          <p14:tracePt t="18711" x="6416675" y="6069013"/>
          <p14:tracePt t="18727" x="6454775" y="6069013"/>
          <p14:tracePt t="18743" x="6467475" y="6069013"/>
          <p14:tracePt t="18744" x="6516688" y="6056313"/>
          <p14:tracePt t="18760" x="6529388" y="6045200"/>
          <p14:tracePt t="18761" x="6542088" y="6045200"/>
          <p14:tracePt t="18777" x="6554788" y="6032500"/>
          <p14:tracePt t="18793" x="6554788" y="6019800"/>
          <p14:tracePt t="18810" x="6554788" y="6007100"/>
          <p14:tracePt t="18811" x="6554788" y="5981700"/>
          <p14:tracePt t="18827" x="6567488" y="5969000"/>
          <p14:tracePt t="18827" x="6567488" y="5945188"/>
          <p14:tracePt t="18843" x="6567488" y="5919788"/>
          <p14:tracePt t="18844" x="6592888" y="5868988"/>
          <p14:tracePt t="18860" x="6592888" y="5843588"/>
          <p14:tracePt t="18861" x="6592888" y="5819775"/>
          <p14:tracePt t="18877" x="6592888" y="5794375"/>
          <p14:tracePt t="18877" x="6592888" y="5781675"/>
          <p14:tracePt t="18893" x="6592888" y="5756275"/>
          <p14:tracePt t="18895" x="6592888" y="5707063"/>
          <p14:tracePt t="18910" x="6567488" y="5681663"/>
          <p14:tracePt t="18911" x="6554788" y="5656263"/>
          <p14:tracePt t="18927" x="6529388" y="5630863"/>
          <p14:tracePt t="18927" x="6516688" y="5607050"/>
          <p14:tracePt t="18943" x="6503988" y="5594350"/>
          <p14:tracePt t="18944" x="6480175" y="5568950"/>
          <p14:tracePt t="18960" x="6467475" y="5556250"/>
          <p14:tracePt t="18961" x="6442075" y="5530850"/>
          <p14:tracePt t="18962" x="6429375" y="5518150"/>
          <p14:tracePt t="18977" x="6416675" y="5507038"/>
          <p14:tracePt t="18978" x="6403975" y="5494338"/>
          <p14:tracePt t="18993" x="6380163" y="5468938"/>
          <p14:tracePt t="18994" x="6367463" y="5468938"/>
          <p14:tracePt t="19010" x="6342063" y="5456238"/>
          <p14:tracePt t="19011" x="6316663" y="5443538"/>
          <p14:tracePt t="19030" x="6280150" y="5418138"/>
          <p14:tracePt t="19047" x="6229350" y="5394325"/>
          <p14:tracePt t="19048" x="6216650" y="5381625"/>
          <p14:tracePt t="19050" x="6180138" y="5368925"/>
          <p14:tracePt t="19060" x="6142038" y="5356225"/>
          <p14:tracePt t="19077" x="6116638" y="5356225"/>
          <p14:tracePt t="19078" x="6078538" y="5356225"/>
          <p14:tracePt t="19093" x="6054725" y="5330825"/>
          <p14:tracePt t="19094" x="6029325" y="5330825"/>
          <p14:tracePt t="19110" x="6003925" y="5330825"/>
          <p14:tracePt t="19127" x="5978525" y="5318125"/>
          <p14:tracePt t="19143" x="5954713" y="5318125"/>
          <p14:tracePt t="19144" x="5942013" y="5305425"/>
          <p14:tracePt t="19160" x="5929313" y="5305425"/>
          <p14:tracePt t="19161" x="5891213" y="5294313"/>
          <p14:tracePt t="19178" x="5878513" y="5294313"/>
          <p14:tracePt t="19193" x="5867400" y="5294313"/>
          <p14:tracePt t="19194" x="5854700" y="5294313"/>
          <p14:tracePt t="19210" x="5842000" y="5294313"/>
          <p14:tracePt t="19211" x="5816600" y="5294313"/>
          <p14:tracePt t="19227" x="5803900" y="5294313"/>
          <p14:tracePt t="19243" x="5778500" y="5294313"/>
          <p14:tracePt t="19244" x="5754688" y="5294313"/>
          <p14:tracePt t="19260" x="5741988" y="5294313"/>
          <p14:tracePt t="19261" x="5716588" y="5294313"/>
          <p14:tracePt t="19277" x="5691188" y="5294313"/>
          <p14:tracePt t="19277" x="5665788" y="5294313"/>
          <p14:tracePt t="19293" x="5641975" y="5294313"/>
          <p14:tracePt t="19294" x="5629275" y="5294313"/>
          <p14:tracePt t="19310" x="5603875" y="5294313"/>
          <p14:tracePt t="19310" x="5578475" y="5305425"/>
          <p14:tracePt t="19327" x="5554663" y="5305425"/>
          <p14:tracePt t="19328" x="5529263" y="5318125"/>
          <p14:tracePt t="19343" x="5503863" y="5330825"/>
          <p14:tracePt t="19344" x="5491163" y="5330825"/>
          <p14:tracePt t="19360" x="5465763" y="5343525"/>
          <p14:tracePt t="19361" x="5441950" y="5343525"/>
          <p14:tracePt t="19377" x="5416550" y="5368925"/>
          <p14:tracePt t="19378" x="5403850" y="5368925"/>
          <p14:tracePt t="19393" x="5391150" y="5368925"/>
          <p14:tracePt t="19410" x="5365750" y="5368925"/>
          <p14:tracePt t="19411" x="5353050" y="5381625"/>
          <p14:tracePt t="19427" x="5341938" y="5394325"/>
          <p14:tracePt t="19443" x="5316538" y="5407025"/>
          <p14:tracePt t="19444" x="5303838" y="5418138"/>
          <p14:tracePt t="19460" x="5291138" y="5443538"/>
          <p14:tracePt t="19477" x="5291138" y="5456238"/>
          <p14:tracePt t="19478" x="5278438" y="5468938"/>
          <p14:tracePt t="19493" x="5253038" y="5507038"/>
          <p14:tracePt t="19494" x="5253038" y="5543550"/>
          <p14:tracePt t="19510" x="5253038" y="5556250"/>
          <p14:tracePt t="19511" x="5216525" y="5619750"/>
          <p14:tracePt t="19527" x="5216525" y="5630863"/>
          <p14:tracePt t="19528" x="5203825" y="5656263"/>
          <p14:tracePt t="19543" x="5203825" y="5681663"/>
          <p14:tracePt t="19544" x="5203825" y="5694363"/>
          <p14:tracePt t="19560" x="5203825" y="5719763"/>
          <p14:tracePt t="19560" x="5203825" y="5732463"/>
          <p14:tracePt t="19562" x="5203825" y="5743575"/>
          <p14:tracePt t="19577" x="5203825" y="5768975"/>
          <p14:tracePt t="19593" x="5203825" y="5807075"/>
          <p14:tracePt t="19594" x="5203825" y="5819775"/>
          <p14:tracePt t="19610" x="5216525" y="5832475"/>
          <p14:tracePt t="19611" x="5216525" y="5856288"/>
          <p14:tracePt t="19627" x="5216525" y="5868988"/>
          <p14:tracePt t="19643" x="5229225" y="5894388"/>
          <p14:tracePt t="19644" x="5265738" y="5956300"/>
          <p14:tracePt t="19660" x="5278438" y="5994400"/>
          <p14:tracePt t="19660" x="5316538" y="6007100"/>
          <p14:tracePt t="19677" x="5341938" y="6045200"/>
          <p14:tracePt t="19677" x="5353050" y="6056313"/>
          <p14:tracePt t="19693" x="5391150" y="6081713"/>
          <p14:tracePt t="19710" x="5416550" y="6094413"/>
          <p14:tracePt t="19710" x="5429250" y="6107113"/>
          <p14:tracePt t="19727" x="5441950" y="6119813"/>
          <p14:tracePt t="19727" x="5503863" y="6145213"/>
          <p14:tracePt t="19743" x="5541963" y="6157913"/>
          <p14:tracePt t="19744" x="5578475" y="6169025"/>
          <p14:tracePt t="19760" x="5603875" y="6181725"/>
          <p14:tracePt t="19760" x="5665788" y="6194425"/>
          <p14:tracePt t="19762" x="5716588" y="6219825"/>
          <p14:tracePt t="19777" x="5754688" y="6219825"/>
          <p14:tracePt t="19778" x="5816600" y="6245225"/>
          <p14:tracePt t="19793" x="5842000" y="6245225"/>
          <p14:tracePt t="19794" x="5854700" y="6245225"/>
          <p14:tracePt t="19810" x="5878513" y="6245225"/>
          <p14:tracePt t="19811" x="5891213" y="6245225"/>
          <p14:tracePt t="19827" x="5916613" y="6245225"/>
          <p14:tracePt t="19843" x="5942013" y="6245225"/>
          <p14:tracePt t="19844" x="5967413" y="6245225"/>
          <p14:tracePt t="19860" x="5978525" y="6245225"/>
          <p14:tracePt t="19860" x="5991225" y="6245225"/>
          <p14:tracePt t="19877" x="6029325" y="6232525"/>
          <p14:tracePt t="19893" x="6054725" y="6232525"/>
          <p14:tracePt t="19894" x="6091238" y="6207125"/>
          <p14:tracePt t="19910" x="6103938" y="6194425"/>
          <p14:tracePt t="19910" x="6116638" y="6194425"/>
          <p14:tracePt t="19927" x="6142038" y="6194425"/>
          <p14:tracePt t="19928" x="6167438" y="6181725"/>
          <p14:tracePt t="19943" x="6180138" y="6169025"/>
          <p14:tracePt t="19944" x="6191250" y="6157913"/>
          <p14:tracePt t="19960" x="6203950" y="6145213"/>
          <p14:tracePt t="19977" x="6229350" y="6145213"/>
          <p14:tracePt t="19978" x="6242050" y="6119813"/>
          <p14:tracePt t="19993" x="6242050" y="6107113"/>
          <p14:tracePt t="19995" x="6254750" y="6094413"/>
          <p14:tracePt t="20010" x="6267450" y="6069013"/>
          <p14:tracePt t="20011" x="6291263" y="6056313"/>
          <p14:tracePt t="20029" x="6303963" y="6032500"/>
          <p14:tracePt t="20043" x="6316663" y="6019800"/>
          <p14:tracePt t="20044" x="6316663" y="5994400"/>
          <p14:tracePt t="20063" x="6329363" y="5994400"/>
          <p14:tracePt t="20065" x="6329363" y="5981700"/>
          <p14:tracePt t="20077" x="6329363" y="5969000"/>
          <p14:tracePt t="20077" x="6329363" y="5956300"/>
          <p14:tracePt t="20093" x="6329363" y="5945188"/>
          <p14:tracePt t="20110" x="6329363" y="5932488"/>
          <p14:tracePt t="20110" x="6329363" y="5919788"/>
          <p14:tracePt t="20127" x="6329363" y="5907088"/>
          <p14:tracePt t="20127" x="6329363" y="5894388"/>
          <p14:tracePt t="20143" x="6329363" y="5881688"/>
          <p14:tracePt t="20144" x="6329363" y="5868988"/>
          <p14:tracePt t="20160" x="6329363" y="5843588"/>
          <p14:tracePt t="20160" x="6303963" y="5832475"/>
          <p14:tracePt t="20177" x="6303963" y="5819775"/>
          <p14:tracePt t="20178" x="6280150" y="5781675"/>
          <p14:tracePt t="20210" x="6254750" y="5756275"/>
          <p14:tracePt t="20211" x="6229350" y="5732463"/>
          <p14:tracePt t="20226" x="6180138" y="5707063"/>
          <p14:tracePt t="20227" x="6167438" y="5681663"/>
          <p14:tracePt t="20243" x="6154738" y="5681663"/>
          <p14:tracePt t="20244" x="6116638" y="5643563"/>
          <p14:tracePt t="20260" x="6091238" y="5643563"/>
          <p14:tracePt t="20260" x="6078538" y="5630863"/>
          <p14:tracePt t="20277" x="6054725" y="5619750"/>
          <p14:tracePt t="20277" x="6042025" y="5619750"/>
          <p14:tracePt t="20293" x="6029325" y="5607050"/>
          <p14:tracePt t="20294" x="6003925" y="5607050"/>
          <p14:tracePt t="20310" x="5978525" y="5607050"/>
          <p14:tracePt t="20310" x="5967413" y="5594350"/>
          <p14:tracePt t="20327" x="5942013" y="5594350"/>
          <p14:tracePt t="20328" x="5903913" y="5594350"/>
          <p14:tracePt t="20343" x="5867400" y="5594350"/>
          <p14:tracePt t="20344" x="5842000" y="5594350"/>
          <p14:tracePt t="20360" x="5816600" y="5594350"/>
          <p14:tracePt t="20360" x="5778500" y="5568950"/>
          <p14:tracePt t="20362" x="5741988" y="5568950"/>
          <p14:tracePt t="20377" x="5716588" y="5568950"/>
          <p14:tracePt t="20378" x="5691188" y="5568950"/>
          <p14:tracePt t="20393" x="5654675" y="5556250"/>
          <p14:tracePt t="20394" x="5641975" y="5556250"/>
          <p14:tracePt t="20410" x="5603875" y="5556250"/>
          <p14:tracePt t="20411" x="5565775" y="5556250"/>
          <p14:tracePt t="20427" x="5541963" y="5556250"/>
          <p14:tracePt t="20443" x="5516563" y="5556250"/>
          <p14:tracePt t="20444" x="5454650" y="5556250"/>
          <p14:tracePt t="20460" x="5416550" y="5556250"/>
          <p14:tracePt t="20460" x="5403850" y="5556250"/>
          <p14:tracePt t="20476" x="5378450" y="5556250"/>
          <p14:tracePt t="20477" x="5365750" y="5556250"/>
          <p14:tracePt t="20493" x="5353050" y="5568950"/>
          <p14:tracePt t="20494" x="5341938" y="5568950"/>
          <p14:tracePt t="20510" x="5329238" y="5568950"/>
          <p14:tracePt t="20510" x="5316538" y="5581650"/>
          <p14:tracePt t="20527" x="5303838" y="5594350"/>
          <p14:tracePt t="20543" x="5278438" y="5607050"/>
          <p14:tracePt t="20562" x="5278438" y="5619750"/>
          <p14:tracePt t="20586" x="5278438" y="5630863"/>
          <p14:tracePt t="20594" x="5278438" y="5643563"/>
          <p14:tracePt t="20610" x="5265738" y="5643563"/>
          <p14:tracePt t="20626" x="5265738" y="5668963"/>
          <p14:tracePt t="20643" x="5265738" y="5681663"/>
          <p14:tracePt t="20682" x="5265738" y="5707063"/>
          <p14:tracePt t="20714" x="5265738" y="5719763"/>
          <p14:tracePt t="20778" x="5265738" y="5743575"/>
          <p14:tracePt t="20794" x="5278438" y="5756275"/>
          <p14:tracePt t="20818" x="5291138" y="5768975"/>
          <p14:tracePt t="20834" x="5303838" y="5781675"/>
          <p14:tracePt t="20874" x="5316538" y="5794375"/>
          <p14:tracePt t="20906" x="5316538" y="5807075"/>
          <p14:tracePt t="20922" x="5329238" y="5807075"/>
          <p14:tracePt t="20930" x="5353050" y="5807075"/>
          <p14:tracePt t="20946" x="5365750" y="5832475"/>
          <p14:tracePt t="20970" x="5403850" y="5832475"/>
          <p14:tracePt t="21013" x="5416550" y="5832475"/>
          <p14:tracePt t="21027" x="5429250" y="5843588"/>
          <p14:tracePt t="21043" x="5441950" y="5843588"/>
          <p14:tracePt t="21044" x="5454650" y="5843588"/>
          <p14:tracePt t="21114" x="5465763" y="5843588"/>
          <p14:tracePt t="21130" x="5478463" y="5843588"/>
          <p14:tracePt t="21143" x="5491163" y="5843588"/>
          <p14:tracePt t="21418" x="5503863" y="5843588"/>
          <p14:tracePt t="21474" x="5503863" y="5832475"/>
          <p14:tracePt t="21498" x="5503863" y="5807075"/>
          <p14:tracePt t="21514" x="5491163" y="5794375"/>
          <p14:tracePt t="21530" x="5478463" y="5781675"/>
          <p14:tracePt t="21546" x="5478463" y="5756275"/>
          <p14:tracePt t="21578" x="5465763" y="5743575"/>
          <p14:tracePt t="21593" x="5454650" y="5743575"/>
          <p14:tracePt t="21594" x="5441950" y="5719763"/>
          <p14:tracePt t="21634" x="5441950" y="5707063"/>
          <p14:tracePt t="21650" x="5441950" y="5694363"/>
          <p14:tracePt t="21660" x="5441950" y="5681663"/>
          <p14:tracePt t="21677" x="5441950" y="5668963"/>
          <p14:tracePt t="21677" x="5441950" y="5643563"/>
          <p14:tracePt t="21693" x="5441950" y="5630863"/>
          <p14:tracePt t="21694" x="5441950" y="5607050"/>
          <p14:tracePt t="21710" x="5441950" y="5594350"/>
          <p14:tracePt t="21710" x="5441950" y="5556250"/>
          <p14:tracePt t="21726" x="5441950" y="5530850"/>
          <p14:tracePt t="21727" x="5454650" y="5507038"/>
          <p14:tracePt t="21743" x="5465763" y="5468938"/>
          <p14:tracePt t="21744" x="5478463" y="5456238"/>
          <p14:tracePt t="21760" x="5503863" y="5407025"/>
          <p14:tracePt t="21760" x="5516563" y="5368925"/>
          <p14:tracePt t="21762" x="5541963" y="5343525"/>
          <p14:tracePt t="21776" x="5541963" y="5318125"/>
          <p14:tracePt t="21778" x="5565775" y="5281613"/>
          <p14:tracePt t="21793" x="5578475" y="5256213"/>
          <p14:tracePt t="21794" x="5603875" y="5218113"/>
          <p14:tracePt t="21810" x="5616575" y="5205413"/>
          <p14:tracePt t="21811" x="5629275" y="5181600"/>
          <p14:tracePt t="21827" x="5641975" y="5168900"/>
          <p14:tracePt t="21828" x="5654675" y="5156200"/>
          <p14:tracePt t="21843" x="5665788" y="5130800"/>
          <p14:tracePt t="21844" x="5678488" y="5118100"/>
          <p14:tracePt t="21860" x="5691188" y="5105400"/>
          <p14:tracePt t="21877" x="5691188" y="5092700"/>
          <p14:tracePt t="21893" x="5691188" y="5081588"/>
          <p14:tracePt t="21914" x="5691188" y="5068888"/>
          <p14:tracePt t="21926" x="5691188" y="5056188"/>
          <p14:tracePt t="21943" x="5691188" y="5043488"/>
          <p14:tracePt t="21986" x="5691188" y="5030788"/>
          <p14:tracePt t="22002" x="5691188" y="5018088"/>
          <p14:tracePt t="22026" x="5691188" y="5005388"/>
          <p14:tracePt t="22082" x="5691188" y="4992688"/>
          <p14:tracePt t="22098" x="5691188" y="4981575"/>
          <p14:tracePt t="22114" x="5691188" y="4968875"/>
          <p14:tracePt t="22138" x="5691188" y="4956175"/>
          <p14:tracePt t="22162" x="5691188" y="4943475"/>
          <p14:tracePt t="22194" x="5691188" y="4930775"/>
          <p14:tracePt t="22474" x="5678488" y="4930775"/>
          <p14:tracePt t="22498" x="5665788" y="4930775"/>
          <p14:tracePt t="22510" x="5654675" y="4930775"/>
          <p14:tracePt t="22526" x="5641975" y="4930775"/>
          <p14:tracePt t="22543" x="5629275" y="4930775"/>
          <p14:tracePt t="22543" x="5603875" y="4930775"/>
          <p14:tracePt t="22560" x="5591175" y="4930775"/>
          <p14:tracePt t="22576" x="5565775" y="4930775"/>
          <p14:tracePt t="22577" x="5541963" y="4930775"/>
          <p14:tracePt t="22593" x="5529263" y="4930775"/>
          <p14:tracePt t="22594" x="5503863" y="4930775"/>
          <p14:tracePt t="22610" x="5491163" y="4930775"/>
          <p14:tracePt t="22611" x="5478463" y="4930775"/>
          <p14:tracePt t="22626" x="5454650" y="4930775"/>
          <p14:tracePt t="22627" x="5416550" y="4930775"/>
          <p14:tracePt t="22643" x="5403850" y="4930775"/>
          <p14:tracePt t="22644" x="5378450" y="4930775"/>
          <p14:tracePt t="22660" x="5353050" y="4930775"/>
          <p14:tracePt t="22660" x="5329238" y="4930775"/>
          <p14:tracePt t="22676" x="5278438" y="4930775"/>
          <p14:tracePt t="22677" x="5241925" y="4930775"/>
          <p14:tracePt t="22693" x="5216525" y="4930775"/>
          <p14:tracePt t="22710" x="5191125" y="4930775"/>
          <p14:tracePt t="22710" x="5178425" y="4930775"/>
          <p14:tracePt t="22726" x="5165725" y="4930775"/>
          <p14:tracePt t="22727" x="5153025" y="4943475"/>
          <p14:tracePt t="22743" x="5116513" y="4943475"/>
          <p14:tracePt t="22744" x="5078413" y="4943475"/>
          <p14:tracePt t="22760" x="5053013" y="4943475"/>
          <p14:tracePt t="22776" x="5029200" y="4943475"/>
          <p14:tracePt t="22777" x="4991100" y="4943475"/>
          <p14:tracePt t="22778" x="4940300" y="4943475"/>
          <p14:tracePt t="22793" x="4929188" y="4943475"/>
          <p14:tracePt t="22810" x="4891088" y="4943475"/>
          <p14:tracePt t="22810" x="4840288" y="4943475"/>
          <p14:tracePt t="22827" x="4791075" y="4943475"/>
          <p14:tracePt t="22827" x="4752975" y="4943475"/>
          <p14:tracePt t="22843" x="4703763" y="4943475"/>
          <p14:tracePt t="22844" x="4691063" y="4943475"/>
          <p14:tracePt t="22860" x="4652963" y="4943475"/>
          <p14:tracePt t="22860" x="4603750" y="4943475"/>
          <p14:tracePt t="22876" x="4552950" y="4943475"/>
          <p14:tracePt t="22877" x="4491038" y="4943475"/>
          <p14:tracePt t="22893" x="4440238" y="4943475"/>
          <p14:tracePt t="22894" x="4378325" y="4943475"/>
          <p14:tracePt t="22910" x="4314825" y="4943475"/>
          <p14:tracePt t="22910" x="4265613" y="4943475"/>
          <p14:tracePt t="22926" x="4214813" y="4943475"/>
          <p14:tracePt t="22927" x="4165600" y="4943475"/>
          <p14:tracePt t="22943" x="4114800" y="4943475"/>
          <p14:tracePt t="22944" x="4040188" y="4943475"/>
          <p14:tracePt t="22960" x="4002088" y="4943475"/>
          <p14:tracePt t="22960" x="3952875" y="4943475"/>
          <p14:tracePt t="22976" x="3902075" y="4943475"/>
          <p14:tracePt t="22977" x="3814763" y="4943475"/>
          <p14:tracePt t="22978" x="3790950" y="4943475"/>
          <p14:tracePt t="22993" x="3714750" y="4943475"/>
          <p14:tracePt t="22994" x="3627438" y="4930775"/>
          <p14:tracePt t="23010" x="3578225" y="4930775"/>
          <p14:tracePt t="23011" x="3514725" y="4918075"/>
          <p14:tracePt t="23031" x="3389313" y="4879975"/>
          <p14:tracePt t="23047" x="3340100" y="4868863"/>
          <p14:tracePt t="23048" x="3276600" y="4868863"/>
          <p14:tracePt t="23060" x="3227388" y="4856163"/>
          <p14:tracePt t="23061" x="3127375" y="4843463"/>
          <p14:tracePt t="23076" x="3065463" y="4818063"/>
          <p14:tracePt t="23078" x="3014663" y="4805363"/>
          <p14:tracePt t="23093" x="2952750" y="4792663"/>
          <p14:tracePt t="23094" x="2914650" y="4779963"/>
          <p14:tracePt t="23110" x="2840038" y="4768850"/>
          <p14:tracePt t="23110" x="2776538" y="4743450"/>
          <p14:tracePt t="23126" x="2727325" y="4730750"/>
          <p14:tracePt t="23127" x="2701925" y="4705350"/>
          <p14:tracePt t="23143" x="2663825" y="4705350"/>
          <p14:tracePt t="23144" x="2627313" y="4692650"/>
          <p14:tracePt t="23160" x="2601913" y="4692650"/>
          <p14:tracePt t="23160" x="2576513" y="4679950"/>
          <p14:tracePt t="23162" x="2551113" y="4667250"/>
          <p14:tracePt t="23176" x="2514600" y="4667250"/>
          <p14:tracePt t="23178" x="2463800" y="4643438"/>
          <p14:tracePt t="23193" x="2414588" y="4643438"/>
          <p14:tracePt t="23194" x="2351088" y="4605338"/>
          <p14:tracePt t="23210" x="2301875" y="4579938"/>
          <p14:tracePt t="23211" x="2238375" y="4567238"/>
          <p14:tracePt t="23226" x="2201863" y="4543425"/>
          <p14:tracePt t="23227" x="2127250" y="4530725"/>
          <p14:tracePt t="23243" x="2063750" y="4492625"/>
          <p14:tracePt t="23244" x="2001838" y="4467225"/>
          <p14:tracePt t="23260" x="1951038" y="4430713"/>
          <p14:tracePt t="23260" x="1901825" y="4405313"/>
          <p14:tracePt t="23276" x="1838325" y="4367213"/>
          <p14:tracePt t="23277" x="1789113" y="4341813"/>
          <p14:tracePt t="23293" x="1725613" y="4292600"/>
          <p14:tracePt t="23294" x="1689100" y="4254500"/>
          <p14:tracePt t="23310" x="1663700" y="4241800"/>
          <p14:tracePt t="23312" x="1651000" y="4217988"/>
          <p14:tracePt t="23326" x="1625600" y="4192588"/>
          <p14:tracePt t="23327" x="1612900" y="4179888"/>
          <p14:tracePt t="23343" x="1601788" y="4141788"/>
          <p14:tracePt t="23344" x="1589088" y="4105275"/>
          <p14:tracePt t="23360" x="1576388" y="4092575"/>
          <p14:tracePt t="23361" x="1563688" y="4067175"/>
          <p14:tracePt t="23376" x="1550988" y="4017963"/>
          <p14:tracePt t="23377" x="1525588" y="3979863"/>
          <p14:tracePt t="23378" x="1512888" y="3954463"/>
          <p14:tracePt t="23393" x="1489075" y="3892550"/>
          <p14:tracePt t="23394" x="1463675" y="3841750"/>
          <p14:tracePt t="23410" x="1438275" y="3779838"/>
          <p14:tracePt t="23411" x="1425575" y="3716338"/>
          <p14:tracePt t="23426" x="1412875" y="3692525"/>
          <p14:tracePt t="23428" x="1401763" y="3654425"/>
          <p14:tracePt t="23443" x="1363663" y="3590925"/>
          <p14:tracePt t="23444" x="1350963" y="3554413"/>
          <p14:tracePt t="23460" x="1350963" y="3516313"/>
          <p14:tracePt t="23460" x="1338263" y="3479800"/>
          <p14:tracePt t="23476" x="1312863" y="3416300"/>
          <p14:tracePt t="23477" x="1312863" y="3390900"/>
          <p14:tracePt t="23493" x="1289050" y="3354388"/>
          <p14:tracePt t="23494" x="1289050" y="3316288"/>
          <p14:tracePt t="23510" x="1263650" y="3267075"/>
          <p14:tracePt t="23510" x="1250950" y="3216275"/>
          <p14:tracePt t="23526" x="1238250" y="3178175"/>
          <p14:tracePt t="23528" x="1238250" y="3141663"/>
          <p14:tracePt t="23543" x="1225550" y="3103563"/>
          <p14:tracePt t="23544" x="1225550" y="3078163"/>
          <p14:tracePt t="23560" x="1225550" y="3041650"/>
          <p14:tracePt t="23560" x="1225550" y="3028950"/>
          <p14:tracePt t="23576" x="1225550" y="2990850"/>
          <p14:tracePt t="23577" x="1225550" y="2952750"/>
          <p14:tracePt t="23578" x="1225550" y="2928938"/>
          <p14:tracePt t="23593" x="1225550" y="2903538"/>
          <p14:tracePt t="23610" x="1225550" y="2878138"/>
          <p14:tracePt t="23611" x="1225550" y="2828925"/>
          <p14:tracePt t="23626" x="1225550" y="2803525"/>
          <p14:tracePt t="23643" x="1238250" y="2765425"/>
          <p14:tracePt t="23644" x="1250950" y="2740025"/>
          <p14:tracePt t="23660" x="1263650" y="2740025"/>
          <p14:tracePt t="23660" x="1289050" y="2716213"/>
          <p14:tracePt t="23676" x="1300163" y="2703513"/>
          <p14:tracePt t="23677" x="1350963" y="2665413"/>
          <p14:tracePt t="23693" x="1376363" y="2665413"/>
          <p14:tracePt t="23694" x="1401763" y="2640013"/>
          <p14:tracePt t="23710" x="1438275" y="2627313"/>
          <p14:tracePt t="23710" x="1476375" y="2603500"/>
          <p14:tracePt t="23726" x="1489075" y="2590800"/>
          <p14:tracePt t="23727" x="1525588" y="2578100"/>
          <p14:tracePt t="23743" x="1576388" y="2552700"/>
          <p14:tracePt t="23744" x="1601788" y="2540000"/>
          <p14:tracePt t="23760" x="1651000" y="2527300"/>
          <p14:tracePt t="23760" x="1701800" y="2503488"/>
          <p14:tracePt t="23762" x="1751013" y="2490788"/>
          <p14:tracePt t="23776" x="1814513" y="2465388"/>
          <p14:tracePt t="23778" x="1851025" y="2452688"/>
          <p14:tracePt t="23793" x="1901825" y="2439988"/>
          <p14:tracePt t="23794" x="1938338" y="2439988"/>
          <p14:tracePt t="23810" x="1989138" y="2414588"/>
          <p14:tracePt t="23811" x="2025650" y="2403475"/>
          <p14:tracePt t="23826" x="2076450" y="2403475"/>
          <p14:tracePt t="23843" x="2114550" y="2390775"/>
          <p14:tracePt t="23843" x="2214563" y="2390775"/>
          <p14:tracePt t="23860" x="2301875" y="2390775"/>
          <p14:tracePt t="23860" x="2389188" y="2365375"/>
          <p14:tracePt t="23876" x="2451100" y="2352675"/>
          <p14:tracePt t="23877" x="2514600" y="2352675"/>
          <p14:tracePt t="23893" x="2601913" y="2352675"/>
          <p14:tracePt t="23893" x="2689225" y="2352675"/>
          <p14:tracePt t="23910" x="2776538" y="2352675"/>
          <p14:tracePt t="23910" x="2876550" y="2352675"/>
          <p14:tracePt t="23926" x="2952750" y="2352675"/>
          <p14:tracePt t="23927" x="3027363" y="2352675"/>
          <p14:tracePt t="23943" x="3101975" y="2352675"/>
          <p14:tracePt t="23943" x="3189288" y="2352675"/>
          <p14:tracePt t="23960" x="3276600" y="2352675"/>
          <p14:tracePt t="23960" x="3376613" y="2352675"/>
          <p14:tracePt t="23976" x="3452813" y="2352675"/>
          <p14:tracePt t="23977" x="3514725" y="2352675"/>
          <p14:tracePt t="23978" x="3602038" y="2352675"/>
          <p14:tracePt t="23993" x="3678238" y="2352675"/>
          <p14:tracePt t="23994" x="3752850" y="2352675"/>
          <p14:tracePt t="24010" x="3814763" y="2352675"/>
          <p14:tracePt t="24011" x="3902075" y="2352675"/>
          <p14:tracePt t="24031" x="3978275" y="2352675"/>
          <p14:tracePt t="24047" x="4014788" y="2352675"/>
          <p14:tracePt t="24048" x="4065588" y="2352675"/>
          <p14:tracePt t="24060" x="4114800" y="2352675"/>
          <p14:tracePt t="24060" x="4191000" y="2352675"/>
          <p14:tracePt t="24076" x="4278313" y="2352675"/>
          <p14:tracePt t="24077" x="4303713" y="2352675"/>
          <p14:tracePt t="24093" x="4352925" y="2352675"/>
          <p14:tracePt t="24093" x="4403725" y="2352675"/>
          <p14:tracePt t="24110" x="4427538" y="2352675"/>
          <p14:tracePt t="24111" x="4478338" y="2352675"/>
          <p14:tracePt t="24126" x="4491038" y="2339975"/>
          <p14:tracePt t="24127" x="4527550" y="2339975"/>
          <p14:tracePt t="24143" x="4603750" y="2339975"/>
          <p14:tracePt t="24144" x="4691063" y="2339975"/>
          <p14:tracePt t="24160" x="4740275" y="2339975"/>
          <p14:tracePt t="24160" x="4791075" y="2339975"/>
          <p14:tracePt t="24176" x="4903788" y="2339975"/>
          <p14:tracePt t="24177" x="4978400" y="2339975"/>
          <p14:tracePt t="24178" x="5053013" y="2339975"/>
          <p14:tracePt t="24193" x="5129213" y="2339975"/>
          <p14:tracePt t="24195" x="5178425" y="2352675"/>
          <p14:tracePt t="24210" x="5241925" y="2365375"/>
          <p14:tracePt t="24210" x="5291138" y="2378075"/>
          <p14:tracePt t="24226" x="5365750" y="2414588"/>
          <p14:tracePt t="24227" x="5391150" y="2414588"/>
          <p14:tracePt t="24243" x="5441950" y="2427288"/>
          <p14:tracePt t="24244" x="5465763" y="2439988"/>
          <p14:tracePt t="24259" x="5503863" y="2465388"/>
          <p14:tracePt t="24261" x="5529263" y="2465388"/>
          <p14:tracePt t="24276" x="5591175" y="2490788"/>
          <p14:tracePt t="24277" x="5616575" y="2516188"/>
          <p14:tracePt t="24293" x="5641975" y="2516188"/>
          <p14:tracePt t="24293" x="5665788" y="2527300"/>
          <p14:tracePt t="24310" x="5665788" y="2540000"/>
          <p14:tracePt t="24326" x="5691188" y="2565400"/>
          <p14:tracePt t="24327" x="5729288" y="2603500"/>
          <p14:tracePt t="24343" x="5741988" y="2616200"/>
          <p14:tracePt t="24343" x="5741988" y="2627313"/>
          <p14:tracePt t="24360" x="5754688" y="2665413"/>
          <p14:tracePt t="24360" x="5778500" y="2703513"/>
          <p14:tracePt t="24362" x="5791200" y="2703513"/>
          <p14:tracePt t="24376" x="5791200" y="2728913"/>
          <p14:tracePt t="24393" x="5803900" y="2752725"/>
          <p14:tracePt t="24393" x="5816600" y="2790825"/>
          <p14:tracePt t="24410" x="5829300" y="2816225"/>
          <p14:tracePt t="24410" x="5829300" y="2828925"/>
          <p14:tracePt t="24426" x="5829300" y="2840038"/>
          <p14:tracePt t="24427" x="5842000" y="2878138"/>
          <p14:tracePt t="24443" x="5867400" y="2903538"/>
          <p14:tracePt t="24444" x="5867400" y="2916238"/>
          <p14:tracePt t="24460" x="5878513" y="2941638"/>
          <p14:tracePt t="24460" x="5878513" y="2978150"/>
          <p14:tracePt t="24476" x="5878513" y="3003550"/>
          <p14:tracePt t="24477" x="5891213" y="3016250"/>
          <p14:tracePt t="24493" x="5891213" y="3041650"/>
          <p14:tracePt t="24493" x="5903913" y="3065463"/>
          <p14:tracePt t="24510" x="5916613" y="3103563"/>
          <p14:tracePt t="24510" x="5916613" y="3116263"/>
          <p14:tracePt t="24526" x="5916613" y="3141663"/>
          <p14:tracePt t="24527" x="5929313" y="3154363"/>
          <p14:tracePt t="24543" x="5942013" y="3178175"/>
          <p14:tracePt t="24543" x="5942013" y="3216275"/>
          <p14:tracePt t="24560" x="5954713" y="3241675"/>
          <p14:tracePt t="24560" x="5967413" y="3267075"/>
          <p14:tracePt t="24562" x="5978525" y="3290888"/>
          <p14:tracePt t="24576" x="5978525" y="3316288"/>
          <p14:tracePt t="24578" x="5978525" y="3341688"/>
          <p14:tracePt t="24593" x="6003925" y="3367088"/>
          <p14:tracePt t="24610" x="6016625" y="3403600"/>
          <p14:tracePt t="24611" x="6029325" y="3454400"/>
          <p14:tracePt t="24626" x="6042025" y="3479800"/>
          <p14:tracePt t="24627" x="6067425" y="3503613"/>
          <p14:tracePt t="24643" x="6078538" y="3554413"/>
          <p14:tracePt t="24643" x="6078538" y="3567113"/>
          <p14:tracePt t="24660" x="6103938" y="3603625"/>
          <p14:tracePt t="24660" x="6103938" y="3641725"/>
          <p14:tracePt t="24676" x="6103938" y="3667125"/>
          <p14:tracePt t="24677" x="6116638" y="3716338"/>
          <p14:tracePt t="24693" x="6129338" y="3741738"/>
          <p14:tracePt t="24693" x="6154738" y="3779838"/>
          <p14:tracePt t="24709" x="6154738" y="3829050"/>
          <p14:tracePt t="24710" x="6180138" y="3867150"/>
          <p14:tracePt t="24726" x="6180138" y="3905250"/>
          <p14:tracePt t="24727" x="6203950" y="3916363"/>
          <p14:tracePt t="24743" x="6216650" y="3954463"/>
          <p14:tracePt t="24743" x="6216650" y="3992563"/>
          <p14:tracePt t="24760" x="6229350" y="3992563"/>
          <p14:tracePt t="24760" x="6242050" y="4017963"/>
          <p14:tracePt t="24762" x="6242050" y="4041775"/>
          <p14:tracePt t="24776" x="6254750" y="4067175"/>
          <p14:tracePt t="24778" x="6254750" y="4079875"/>
          <p14:tracePt t="24793" x="6267450" y="4105275"/>
          <p14:tracePt t="24794" x="6267450" y="4141788"/>
          <p14:tracePt t="24809" x="6267450" y="4167188"/>
          <p14:tracePt t="24810" x="6267450" y="4179888"/>
          <p14:tracePt t="24826" x="6291263" y="4217988"/>
          <p14:tracePt t="24843" x="6291263" y="4230688"/>
          <p14:tracePt t="24843" x="6303963" y="4267200"/>
          <p14:tracePt t="24859" x="6303963" y="4279900"/>
          <p14:tracePt t="24860" x="6303963" y="4305300"/>
          <p14:tracePt t="24876" x="6303963" y="4330700"/>
          <p14:tracePt t="24877" x="6303963" y="4354513"/>
          <p14:tracePt t="24893" x="6303963" y="4367213"/>
          <p14:tracePt t="24894" x="6303963" y="4392613"/>
          <p14:tracePt t="24910" x="6303963" y="4418013"/>
          <p14:tracePt t="24910" x="6303963" y="4430713"/>
          <p14:tracePt t="24926" x="6303963" y="4443413"/>
          <p14:tracePt t="24927" x="6303963" y="4454525"/>
          <p14:tracePt t="24943" x="6303963" y="4479925"/>
          <p14:tracePt t="24959" x="6303963" y="4505325"/>
          <p14:tracePt t="24976" x="6303963" y="4518025"/>
          <p14:tracePt t="24977" x="6303963" y="4530725"/>
          <p14:tracePt t="24978" x="6303963" y="4543425"/>
          <p14:tracePt t="24993" x="6303963" y="4554538"/>
          <p14:tracePt t="24994" x="6291263" y="4567238"/>
          <p14:tracePt t="25012" x="6291263" y="4579938"/>
          <p14:tracePt t="25026" x="6280150" y="4592638"/>
          <p14:tracePt t="25027" x="6280150" y="4605338"/>
          <p14:tracePt t="25050" x="6267450" y="4618038"/>
          <p14:tracePt t="25066" x="6254750" y="4630738"/>
          <p14:tracePt t="25076" x="6254750" y="4643438"/>
          <p14:tracePt t="25098" x="6242050" y="4667250"/>
          <p14:tracePt t="25178" x="6229350" y="4679950"/>
          <p14:tracePt t="25234" x="6216650" y="4679950"/>
          <p14:tracePt t="25258" x="6216650" y="4692650"/>
          <p14:tracePt t="26210" x="6203950" y="4705350"/>
          <p14:tracePt t="26227" x="6191250" y="4705350"/>
          <p14:tracePt t="26243" x="6180138" y="4718050"/>
          <p14:tracePt t="26290" x="6167438" y="4730750"/>
          <p14:tracePt t="26314" x="6154738" y="4730750"/>
          <p14:tracePt t="27226" x="6154738" y="4743450"/>
          <p14:tracePt t="27250" x="6167438" y="4743450"/>
          <p14:tracePt t="27259" x="6180138" y="4743450"/>
          <p14:tracePt t="27276" x="6191250" y="4756150"/>
          <p14:tracePt t="27293" x="6216650" y="4756150"/>
          <p14:tracePt t="27338" x="6229350" y="4756150"/>
          <p14:tracePt t="27362" x="6254750" y="4756150"/>
          <p14:tracePt t="27378" x="6267450" y="4756150"/>
          <p14:tracePt t="27393" x="6291263" y="4756150"/>
          <p14:tracePt t="27410" x="6303963" y="4756150"/>
          <p14:tracePt t="27427" x="6329363" y="4768850"/>
          <p14:tracePt t="27443" x="6354763" y="4768850"/>
          <p14:tracePt t="27459" x="6367463" y="4768850"/>
          <p14:tracePt t="27476" x="6380163" y="4768850"/>
          <p14:tracePt t="27477" x="6403975" y="4768850"/>
          <p14:tracePt t="27493" x="6416675" y="4768850"/>
          <p14:tracePt t="27493" x="6454775" y="4768850"/>
          <p14:tracePt t="27509" x="6480175" y="4768850"/>
          <p14:tracePt t="27526" x="6503988" y="4768850"/>
          <p14:tracePt t="27527" x="6529388" y="4768850"/>
          <p14:tracePt t="27543" x="6567488" y="4768850"/>
          <p14:tracePt t="27543" x="6604000" y="4768850"/>
          <p14:tracePt t="27559" x="6616700" y="4768850"/>
          <p14:tracePt t="27560" x="6642100" y="4768850"/>
          <p14:tracePt t="27576" x="6680200" y="4768850"/>
          <p14:tracePt t="27577" x="6716713" y="4768850"/>
          <p14:tracePt t="27578" x="6754813" y="4756150"/>
          <p14:tracePt t="27593" x="6792913" y="4756150"/>
          <p14:tracePt t="27609" x="6816725" y="4743450"/>
          <p14:tracePt t="27610" x="6892925" y="4718050"/>
          <p14:tracePt t="27626" x="6942138" y="4718050"/>
          <p14:tracePt t="27627" x="7005638" y="4718050"/>
          <p14:tracePt t="27643" x="7042150" y="4705350"/>
          <p14:tracePt t="27643" x="7067550" y="4705350"/>
          <p14:tracePt t="27659" x="7080250" y="4705350"/>
          <p14:tracePt t="27660" x="7105650" y="4692650"/>
          <p14:tracePt t="27676" x="7118350" y="4692650"/>
          <p14:tracePt t="27677" x="7129463" y="4692650"/>
          <p14:tracePt t="27693" x="7154863" y="4692650"/>
          <p14:tracePt t="27709" x="7180263" y="4692650"/>
          <p14:tracePt t="27710" x="7229475" y="4679950"/>
          <p14:tracePt t="27726" x="7267575" y="4667250"/>
          <p14:tracePt t="27727" x="7292975" y="4667250"/>
          <p14:tracePt t="27743" x="7318375" y="4667250"/>
          <p14:tracePt t="27743" x="7354888" y="4667250"/>
          <p14:tracePt t="27759" x="7405688" y="4656138"/>
          <p14:tracePt t="27760" x="7429500" y="4656138"/>
          <p14:tracePt t="27776" x="7454900" y="4643438"/>
          <p14:tracePt t="27777" x="7480300" y="4643438"/>
          <p14:tracePt t="27778" x="7518400" y="4630738"/>
          <p14:tracePt t="27793" x="7542213" y="4630738"/>
          <p14:tracePt t="27809" x="7554913" y="4630738"/>
          <p14:tracePt t="27811" x="7580313" y="4630738"/>
          <p14:tracePt t="27826" x="7618413" y="4630738"/>
          <p14:tracePt t="27843" x="7631113" y="4630738"/>
          <p14:tracePt t="27843" x="7680325" y="4618038"/>
          <p14:tracePt t="27859" x="7680325" y="4605338"/>
          <p14:tracePt t="27860" x="7705725" y="4605338"/>
          <p14:tracePt t="27876" x="7731125" y="4605338"/>
          <p14:tracePt t="27877" x="7742238" y="4605338"/>
          <p14:tracePt t="27893" x="7754938" y="4605338"/>
          <p14:tracePt t="28002" x="7742238" y="4605338"/>
          <p14:tracePt t="28010" x="7731125" y="4605338"/>
          <p14:tracePt t="28026" x="7705725" y="4605338"/>
          <p14:tracePt t="28027" x="7693025" y="4605338"/>
          <p14:tracePt t="28042" x="7680325" y="4605338"/>
          <p14:tracePt t="28047" x="7667625" y="4605338"/>
          <p14:tracePt t="28059" x="7642225" y="4605338"/>
          <p14:tracePt t="28060" x="7631113" y="4605338"/>
          <p14:tracePt t="28076" x="7618413" y="4605338"/>
          <p14:tracePt t="28093" x="7605713" y="4605338"/>
          <p14:tracePt t="28109" x="7593013" y="4605338"/>
          <p14:tracePt t="28218" x="7580313" y="4605338"/>
          <p14:tracePt t="28578" x="7567613" y="4605338"/>
          <p14:tracePt t="28593" x="7554913" y="4605338"/>
          <p14:tracePt t="28690" x="7542213" y="4605338"/>
          <p14:tracePt t="28746" x="7531100" y="4605338"/>
          <p14:tracePt t="28842" x="7518400" y="4605338"/>
          <p14:tracePt t="28859" x="7505700" y="4605338"/>
          <p14:tracePt t="28930" x="7493000" y="4605338"/>
          <p14:tracePt t="28978" x="7480300" y="4605338"/>
          <p14:tracePt t="28992" x="7467600" y="4605338"/>
          <p14:tracePt t="28994" x="7454900" y="4605338"/>
          <p14:tracePt t="29066" x="7442200" y="4605338"/>
          <p14:tracePt t="29076" x="7429500" y="4605338"/>
          <p14:tracePt t="29093" x="7418388" y="4605338"/>
          <p14:tracePt t="29109" x="7392988" y="4618038"/>
          <p14:tracePt t="29154" x="7380288" y="4618038"/>
          <p14:tracePt t="29410" x="7367588" y="4618038"/>
          <p14:tracePt t="29466" x="7354888" y="4618038"/>
          <p14:tracePt t="29546" x="7342188" y="4618038"/>
          <p14:tracePt t="29562" x="7342188" y="4630738"/>
          <p14:tracePt t="29586" x="7329488" y="4630738"/>
          <p14:tracePt t="29602" x="7305675" y="4630738"/>
          <p14:tracePt t="29610" x="7305675" y="4643438"/>
          <p14:tracePt t="29626" x="7280275" y="4643438"/>
          <p14:tracePt t="29627" x="7254875" y="4643438"/>
          <p14:tracePt t="29642" x="7229475" y="4656138"/>
          <p14:tracePt t="29659" x="7205663" y="4679950"/>
          <p14:tracePt t="29660" x="7192963" y="4679950"/>
          <p14:tracePt t="29676" x="7167563" y="4692650"/>
          <p14:tracePt t="29692" x="7154863" y="4705350"/>
          <p14:tracePt t="29693" x="7129463" y="4705350"/>
          <p14:tracePt t="29709" x="7118350" y="4718050"/>
          <p14:tracePt t="29726" x="7118350" y="4730750"/>
          <p14:tracePt t="29726" x="7105650" y="4730750"/>
          <p14:tracePt t="29742" x="7092950" y="4730750"/>
          <p14:tracePt t="29759" x="7080250" y="4743450"/>
          <p14:tracePt t="29776" x="7067550" y="4756150"/>
          <p14:tracePt t="29777" x="7054850" y="4768850"/>
          <p14:tracePt t="29778" x="7042150" y="4779963"/>
          <p14:tracePt t="29792" x="7042150" y="4792663"/>
          <p14:tracePt t="29794" x="7029450" y="4805363"/>
          <p14:tracePt t="29809" x="7016750" y="4830763"/>
          <p14:tracePt t="29810" x="7005638" y="4830763"/>
          <p14:tracePt t="29826" x="6992938" y="4843463"/>
          <p14:tracePt t="29827" x="6967538" y="4868863"/>
          <p14:tracePt t="29842" x="6954838" y="4879975"/>
          <p14:tracePt t="29843" x="6942138" y="4892675"/>
          <p14:tracePt t="29859" x="6942138" y="4905375"/>
          <p14:tracePt t="29860" x="6916738" y="4930775"/>
          <p14:tracePt t="29876" x="6916738" y="4956175"/>
          <p14:tracePt t="29892" x="6905625" y="4968875"/>
          <p14:tracePt t="29893" x="6892925" y="4981575"/>
          <p14:tracePt t="29909" x="6880225" y="5005388"/>
          <p14:tracePt t="29926" x="6880225" y="5030788"/>
          <p14:tracePt t="29926" x="6867525" y="5043488"/>
          <p14:tracePt t="29942" x="6854825" y="5056188"/>
          <p14:tracePt t="29959" x="6854825" y="5081588"/>
          <p14:tracePt t="29960" x="6842125" y="5081588"/>
          <p14:tracePt t="29976" x="6842125" y="5105400"/>
          <p14:tracePt t="29977" x="6829425" y="5118100"/>
          <p14:tracePt t="29993" x="6829425" y="5130800"/>
          <p14:tracePt t="29993" x="6829425" y="5143500"/>
          <p14:tracePt t="30009" x="6816725" y="5168900"/>
          <p14:tracePt t="30010" x="6805613" y="5194300"/>
          <p14:tracePt t="30028" x="6792913" y="5205413"/>
          <p14:tracePt t="30043" x="6780213" y="5218113"/>
          <p14:tracePt t="30059" x="6767513" y="5243513"/>
          <p14:tracePt t="30076" x="6754813" y="5268913"/>
          <p14:tracePt t="30076" x="6742113" y="5281613"/>
          <p14:tracePt t="30106" x="6729413" y="5305425"/>
          <p14:tracePt t="30122" x="6716713" y="5318125"/>
          <p14:tracePt t="30138" x="6704013" y="5343525"/>
          <p14:tracePt t="30154" x="6692900" y="5356225"/>
          <p14:tracePt t="30162" x="6680200" y="5368925"/>
          <p14:tracePt t="30178" x="6667500" y="5394325"/>
          <p14:tracePt t="30193" x="6654800" y="5407025"/>
          <p14:tracePt t="30209" x="6642100" y="5418138"/>
          <p14:tracePt t="30210" x="6629400" y="5443538"/>
          <p14:tracePt t="30226" x="6616700" y="5443538"/>
          <p14:tracePt t="30227" x="6604000" y="5468938"/>
          <p14:tracePt t="30242" x="6604000" y="5481638"/>
          <p14:tracePt t="30243" x="6592888" y="5494338"/>
          <p14:tracePt t="30259" x="6580188" y="5507038"/>
          <p14:tracePt t="30276" x="6567488" y="5507038"/>
          <p14:tracePt t="30292" x="6567488" y="5518150"/>
          <p14:tracePt t="30293" x="6554788" y="5518150"/>
          <p14:tracePt t="30309" x="6529388" y="5530850"/>
          <p14:tracePt t="30326" x="6516688" y="5543550"/>
          <p14:tracePt t="30342" x="6503988" y="5556250"/>
          <p14:tracePt t="30359" x="6492875" y="5568950"/>
          <p14:tracePt t="30376" x="6480175" y="5568950"/>
          <p14:tracePt t="30376" x="6467475" y="5581650"/>
          <p14:tracePt t="30378" x="6454775" y="5594350"/>
          <p14:tracePt t="30394" x="6429375" y="5607050"/>
          <p14:tracePt t="30426" x="6403975" y="5630863"/>
          <p14:tracePt t="30442" x="6391275" y="5630863"/>
          <p14:tracePt t="30459" x="6380163" y="5643563"/>
          <p14:tracePt t="30476" x="6367463" y="5656263"/>
          <p14:tracePt t="30476" x="6354763" y="5656263"/>
          <p14:tracePt t="30492" x="6354763" y="5668963"/>
          <p14:tracePt t="30509" x="6329363" y="5681663"/>
          <p14:tracePt t="30526" x="6316663" y="5694363"/>
          <p14:tracePt t="30542" x="6291263" y="5694363"/>
          <p14:tracePt t="30543" x="6280150" y="5719763"/>
          <p14:tracePt t="30559" x="6267450" y="5719763"/>
          <p14:tracePt t="30560" x="6254750" y="5732463"/>
          <p14:tracePt t="30576" x="6242050" y="5732463"/>
          <p14:tracePt t="30594" x="6229350" y="5732463"/>
          <p14:tracePt t="30609" x="6216650" y="5743575"/>
          <p14:tracePt t="30626" x="6203950" y="5743575"/>
          <p14:tracePt t="30642" x="6191250" y="5743575"/>
          <p14:tracePt t="30643" x="6191250" y="5756275"/>
          <p14:tracePt t="30659" x="6167438" y="5768975"/>
          <p14:tracePt t="30676" x="6154738" y="5768975"/>
          <p14:tracePt t="30698" x="6142038" y="5781675"/>
          <p14:tracePt t="30730" x="6129338" y="5794375"/>
          <p14:tracePt t="30742" x="6129338" y="5807075"/>
          <p14:tracePt t="30759" x="6116638" y="5807075"/>
          <p14:tracePt t="30776" x="6103938" y="5819775"/>
          <p14:tracePt t="30792" x="6091238" y="5843588"/>
          <p14:tracePt t="30810" x="6078538" y="5843588"/>
          <p14:tracePt t="30826" x="6067425" y="5843588"/>
          <p14:tracePt t="30842" x="6054725" y="5868988"/>
          <p14:tracePt t="30859" x="6042025" y="5868988"/>
          <p14:tracePt t="30876" x="6029325" y="5868988"/>
          <p14:tracePt t="30892" x="6016625" y="5868988"/>
          <p14:tracePt t="30893" x="6016625" y="5881688"/>
          <p14:tracePt t="30909" x="6003925" y="5881688"/>
          <p14:tracePt t="30910" x="5991225" y="5881688"/>
          <p14:tracePt t="30926" x="5967413" y="5881688"/>
          <p14:tracePt t="30942" x="5942013" y="5894388"/>
          <p14:tracePt t="30959" x="5942013" y="5907088"/>
          <p14:tracePt t="30960" x="5929313" y="5907088"/>
          <p14:tracePt t="30976" x="5916613" y="5907088"/>
          <p14:tracePt t="30977" x="5891213" y="5907088"/>
          <p14:tracePt t="30993" x="5878513" y="5907088"/>
          <p14:tracePt t="30994" x="5842000" y="5907088"/>
          <p14:tracePt t="31011" x="5816600" y="5907088"/>
          <p14:tracePt t="31026" x="5791200" y="5907088"/>
          <p14:tracePt t="31027" x="5754688" y="5907088"/>
          <p14:tracePt t="31042" x="5729288" y="5907088"/>
          <p14:tracePt t="31059" x="5716588" y="5907088"/>
          <p14:tracePt t="31061" x="5703888" y="5907088"/>
          <p14:tracePt t="31076" x="5691188" y="5907088"/>
          <p14:tracePt t="31092" x="5665788" y="5907088"/>
          <p14:tracePt t="31109" x="5629275" y="5907088"/>
          <p14:tracePt t="31110" x="5616575" y="5907088"/>
          <p14:tracePt t="31126" x="5591175" y="5907088"/>
          <p14:tracePt t="31126" x="5554663" y="5907088"/>
          <p14:tracePt t="31142" x="5541963" y="5907088"/>
          <p14:tracePt t="31143" x="5503863" y="5907088"/>
          <p14:tracePt t="31159" x="5491163" y="5907088"/>
          <p14:tracePt t="31160" x="5454650" y="5907088"/>
          <p14:tracePt t="31176" x="5441950" y="5907088"/>
          <p14:tracePt t="31192" x="5378450" y="5907088"/>
          <p14:tracePt t="31194" x="5329238" y="5894388"/>
          <p14:tracePt t="31209" x="5303838" y="5881688"/>
          <p14:tracePt t="31226" x="5291138" y="5881688"/>
          <p14:tracePt t="31227" x="5253038" y="5856288"/>
          <p14:tracePt t="31242" x="5241925" y="5843588"/>
          <p14:tracePt t="31243" x="5216525" y="5832475"/>
          <p14:tracePt t="31259" x="5216525" y="5819775"/>
          <p14:tracePt t="31260" x="5203825" y="5807075"/>
          <p14:tracePt t="31276" x="5203825" y="5781675"/>
          <p14:tracePt t="31276" x="5191125" y="5768975"/>
          <p14:tracePt t="31292" x="5153025" y="5732463"/>
          <p14:tracePt t="31293" x="5129213" y="5719763"/>
          <p14:tracePt t="31309" x="5116513" y="5694363"/>
          <p14:tracePt t="31310" x="5116513" y="5681663"/>
          <p14:tracePt t="31326" x="5091113" y="5643563"/>
          <p14:tracePt t="31326" x="5078413" y="5630863"/>
          <p14:tracePt t="31342" x="5040313" y="5581650"/>
          <p14:tracePt t="31359" x="5029200" y="5556250"/>
          <p14:tracePt t="31360" x="5016500" y="5518150"/>
          <p14:tracePt t="31376" x="5003800" y="5481638"/>
          <p14:tracePt t="31376" x="5003800" y="5456238"/>
          <p14:tracePt t="31378" x="4991100" y="5443538"/>
          <p14:tracePt t="31392" x="4978400" y="5407025"/>
          <p14:tracePt t="31394" x="4978400" y="5394325"/>
          <p14:tracePt t="31409" x="4978400" y="5368925"/>
          <p14:tracePt t="31410" x="4978400" y="5356225"/>
          <p14:tracePt t="31426" x="4978400" y="5330825"/>
          <p14:tracePt t="31427" x="4978400" y="5318125"/>
          <p14:tracePt t="31442" x="4978400" y="5294313"/>
          <p14:tracePt t="31443" x="4978400" y="5281613"/>
          <p14:tracePt t="31459" x="4978400" y="5268913"/>
          <p14:tracePt t="31460" x="4978400" y="5243513"/>
          <p14:tracePt t="31476" x="4978400" y="5218113"/>
          <p14:tracePt t="31476" x="4978400" y="5205413"/>
          <p14:tracePt t="31492" x="4978400" y="5194300"/>
          <p14:tracePt t="31493" x="4978400" y="5168900"/>
          <p14:tracePt t="31509" x="4978400" y="5143500"/>
          <p14:tracePt t="31526" x="4978400" y="5118100"/>
          <p14:tracePt t="31526" x="4978400" y="5105400"/>
          <p14:tracePt t="31542" x="4978400" y="5081588"/>
          <p14:tracePt t="31559" x="4978400" y="5068888"/>
          <p14:tracePt t="31576" x="4978400" y="5056188"/>
          <p14:tracePt t="31576" x="4978400" y="5043488"/>
          <p14:tracePt t="31594" x="4978400" y="5018088"/>
          <p14:tracePt t="31609" x="4991100" y="5018088"/>
          <p14:tracePt t="31610" x="5003800" y="5005388"/>
          <p14:tracePt t="31634" x="5029200" y="4981575"/>
          <p14:tracePt t="31658" x="5040313" y="4981575"/>
          <p14:tracePt t="31676" x="5078413" y="4956175"/>
          <p14:tracePt t="31676" x="5091113" y="4956175"/>
          <p14:tracePt t="31692" x="5116513" y="4943475"/>
          <p14:tracePt t="31693" x="5165725" y="4943475"/>
          <p14:tracePt t="31709" x="5241925" y="4943475"/>
          <p14:tracePt t="31710" x="5278438" y="4930775"/>
          <p14:tracePt t="31726" x="5378450" y="4930775"/>
          <p14:tracePt t="31726" x="5491163" y="4930775"/>
          <p14:tracePt t="31742" x="5603875" y="4930775"/>
          <p14:tracePt t="31743" x="5703888" y="4930775"/>
          <p14:tracePt t="31759" x="5816600" y="4930775"/>
          <p14:tracePt t="31760" x="5878513" y="4930775"/>
          <p14:tracePt t="31776" x="5954713" y="4930775"/>
          <p14:tracePt t="31776" x="5978525" y="4930775"/>
          <p14:tracePt t="31778" x="6029325" y="4943475"/>
          <p14:tracePt t="31809" x="6054725" y="4956175"/>
          <p14:tracePt t="31810" x="6054725" y="4968875"/>
          <p14:tracePt t="31826" x="6067425" y="4968875"/>
          <p14:tracePt t="31826" x="6067425" y="4981575"/>
          <p14:tracePt t="31843" x="6067425" y="4992688"/>
          <p14:tracePt t="31859" x="6067425" y="5030788"/>
          <p14:tracePt t="31860" x="6067425" y="5043488"/>
          <p14:tracePt t="31876" x="6078538" y="5068888"/>
          <p14:tracePt t="31876" x="6103938" y="5118100"/>
          <p14:tracePt t="31892" x="6116638" y="5143500"/>
          <p14:tracePt t="31893" x="6129338" y="5181600"/>
          <p14:tracePt t="31909" x="6142038" y="5243513"/>
          <p14:tracePt t="31910" x="6167438" y="5268913"/>
          <p14:tracePt t="31926" x="6167438" y="5294313"/>
          <p14:tracePt t="31926" x="6167438" y="5318125"/>
          <p14:tracePt t="31942" x="6167438" y="5356225"/>
          <p14:tracePt t="31943" x="6167438" y="5381625"/>
          <p14:tracePt t="31959" x="6180138" y="5430838"/>
          <p14:tracePt t="31960" x="6180138" y="5456238"/>
          <p14:tracePt t="31976" x="6180138" y="5468938"/>
          <p14:tracePt t="31976" x="6180138" y="5494338"/>
          <p14:tracePt t="31978" x="6180138" y="5518150"/>
          <p14:tracePt t="31992" x="6180138" y="5556250"/>
          <p14:tracePt t="32009" x="6180138" y="5568950"/>
          <p14:tracePt t="32010" x="6180138" y="5607050"/>
          <p14:tracePt t="32026" x="6180138" y="5630863"/>
          <p14:tracePt t="32027" x="6167438" y="5643563"/>
          <p14:tracePt t="32042" x="6167438" y="5668963"/>
          <p14:tracePt t="32047" x="6154738" y="5694363"/>
          <p14:tracePt t="32059" x="6154738" y="5719763"/>
          <p14:tracePt t="32060" x="6142038" y="5719763"/>
          <p14:tracePt t="32076" x="6129338" y="5743575"/>
          <p14:tracePt t="32076" x="6129338" y="5756275"/>
          <p14:tracePt t="32092" x="6116638" y="5768975"/>
          <p14:tracePt t="32109" x="6116638" y="5781675"/>
          <p14:tracePt t="32126" x="6116638" y="5794375"/>
          <p14:tracePt t="32126" x="6103938" y="5794375"/>
          <p14:tracePt t="32142" x="6091238" y="5819775"/>
          <p14:tracePt t="32159" x="6078538" y="5819775"/>
          <p14:tracePt t="32176" x="6067425" y="5843588"/>
          <p14:tracePt t="32226" x="6054725" y="5843588"/>
          <p14:tracePt t="32242" x="6042025" y="5843588"/>
          <p14:tracePt t="32259" x="6016625" y="5843588"/>
          <p14:tracePt t="32276" x="5991225" y="5856288"/>
          <p14:tracePt t="32362" x="5978525" y="5856288"/>
          <p14:tracePt t="33013" x="5967413" y="5843588"/>
          <p14:tracePt t="33082" x="5967413" y="5832475"/>
          <p14:tracePt t="33114" x="5967413" y="5819775"/>
          <p14:tracePt t="33138" x="5967413" y="5807075"/>
          <p14:tracePt t="33162" x="5967413" y="5794375"/>
          <p14:tracePt t="33176" x="5967413" y="5781675"/>
          <p14:tracePt t="33192" x="5967413" y="5768975"/>
          <p14:tracePt t="33209" x="5967413" y="5743575"/>
          <p14:tracePt t="33210" x="5967413" y="5719763"/>
          <p14:tracePt t="33226" x="5967413" y="5707063"/>
          <p14:tracePt t="33227" x="5967413" y="5694363"/>
          <p14:tracePt t="33242" x="5967413" y="5681663"/>
          <p14:tracePt t="33243" x="5967413" y="5668963"/>
          <p14:tracePt t="33259" x="5967413" y="5643563"/>
          <p14:tracePt t="33259" x="5967413" y="5619750"/>
          <p14:tracePt t="33276" x="5967413" y="5581650"/>
          <p14:tracePt t="33292" x="5967413" y="5568950"/>
          <p14:tracePt t="33293" x="5967413" y="5556250"/>
          <p14:tracePt t="33309" x="5967413" y="5543550"/>
          <p14:tracePt t="33310" x="5967413" y="5530850"/>
          <p14:tracePt t="33326" x="5967413" y="5507038"/>
          <p14:tracePt t="33342" x="5967413" y="5494338"/>
          <p14:tracePt t="33359" x="5967413" y="5481638"/>
          <p14:tracePt t="33376" x="5967413" y="5468938"/>
          <p14:tracePt t="33377" x="5967413" y="5456238"/>
          <p14:tracePt t="33378" x="5967413" y="5443538"/>
          <p14:tracePt t="33409" x="5967413" y="5418138"/>
          <p14:tracePt t="33409" x="5967413" y="5407025"/>
          <p14:tracePt t="33425" x="5954713" y="5356225"/>
          <p14:tracePt t="33442" x="5942013" y="5343525"/>
          <p14:tracePt t="33443" x="5916613" y="5305425"/>
          <p14:tracePt t="33459" x="5854700" y="5268913"/>
          <p14:tracePt t="33460" x="5842000" y="5268913"/>
          <p14:tracePt t="33476" x="5803900" y="5243513"/>
          <p14:tracePt t="33476" x="5741988" y="5205413"/>
          <p14:tracePt t="33492" x="5629275" y="5181600"/>
          <p14:tracePt t="33493" x="5554663" y="5143500"/>
          <p14:tracePt t="33509" x="5465763" y="5105400"/>
          <p14:tracePt t="33509" x="5378450" y="5068888"/>
          <p14:tracePt t="33525" x="5303838" y="5030788"/>
          <p14:tracePt t="33526" x="5229225" y="5018088"/>
          <p14:tracePt t="33542" x="5141913" y="5005388"/>
          <p14:tracePt t="33542" x="5065713" y="4968875"/>
          <p14:tracePt t="33559" x="4991100" y="4956175"/>
          <p14:tracePt t="33559" x="4916488" y="4930775"/>
          <p14:tracePt t="33576" x="4865688" y="4905375"/>
          <p14:tracePt t="33576" x="4816475" y="4892675"/>
          <p14:tracePt t="33578" x="4791075" y="4892675"/>
          <p14:tracePt t="33592" x="4765675" y="4892675"/>
          <p14:tracePt t="33609" x="4752975" y="4879975"/>
          <p14:tracePt t="33610" x="4703763" y="4856163"/>
          <p14:tracePt t="33626" x="4691063" y="4843463"/>
          <p14:tracePt t="33626" x="4652963" y="4830763"/>
          <p14:tracePt t="33818" x="4652963" y="4818063"/>
          <p14:tracePt t="33826" x="4678363" y="4818063"/>
          <p14:tracePt t="33842" x="4716463" y="4818063"/>
          <p14:tracePt t="33843" x="4740275" y="4818063"/>
          <p14:tracePt t="33859" x="4778375" y="4818063"/>
          <p14:tracePt t="33859" x="4791075" y="4818063"/>
          <p14:tracePt t="33875" x="4816475" y="4818063"/>
          <p14:tracePt t="33876" x="4829175" y="4818063"/>
          <p14:tracePt t="33892" x="4852988" y="4818063"/>
          <p14:tracePt t="33909" x="4865688" y="4818063"/>
          <p14:tracePt t="33909" x="4891088" y="4818063"/>
          <p14:tracePt t="33926" x="4903788" y="4818063"/>
          <p14:tracePt t="33942" x="4929188" y="4818063"/>
          <p14:tracePt t="33943" x="4940300" y="4818063"/>
          <p14:tracePt t="33959" x="4953000" y="4818063"/>
          <p14:tracePt t="33960" x="4978400" y="4818063"/>
          <p14:tracePt t="33976" x="4991100" y="4818063"/>
          <p14:tracePt t="33976" x="5003800" y="4818063"/>
          <p14:tracePt t="33992" x="5016500" y="4818063"/>
          <p14:tracePt t="33993" x="5029200" y="4818063"/>
          <p14:tracePt t="34010" x="5040313" y="4818063"/>
          <p14:tracePt t="34026" x="5053013" y="4818063"/>
          <p14:tracePt t="34027" x="5065713" y="4818063"/>
          <p14:tracePt t="34194" x="5065713" y="4830763"/>
          <p14:tracePt t="34210" x="5065713" y="4843463"/>
          <p14:tracePt t="34234" x="5065713" y="4868863"/>
          <p14:tracePt t="34250" x="5065713" y="4879975"/>
          <p14:tracePt t="34259" x="5065713" y="4892675"/>
          <p14:tracePt t="34275" x="5065713" y="4905375"/>
          <p14:tracePt t="34276" x="5065713" y="4930775"/>
          <p14:tracePt t="34292" x="5065713" y="4968875"/>
          <p14:tracePt t="34309" x="5078413" y="4968875"/>
          <p14:tracePt t="34309" x="5091113" y="4992688"/>
          <p14:tracePt t="34394" x="5091113" y="5005388"/>
          <p14:tracePt t="34410" x="5091113" y="5018088"/>
          <p14:tracePt t="34490" x="5091113" y="5030788"/>
          <p14:tracePt t="34509" x="5091113" y="5043488"/>
          <p14:tracePt t="34570" x="5091113" y="5068888"/>
          <p14:tracePt t="34578" x="5091113" y="5081588"/>
          <p14:tracePt t="34592" x="5091113" y="5092700"/>
          <p14:tracePt t="34594" x="5091113" y="5105400"/>
          <p14:tracePt t="34609" x="5091113" y="5118100"/>
          <p14:tracePt t="34610" x="5091113" y="5130800"/>
          <p14:tracePt t="34642" x="5091113" y="5143500"/>
          <p14:tracePt t="34643" x="5091113" y="5156200"/>
          <p14:tracePt t="34659" x="5091113" y="5168900"/>
          <p14:tracePt t="34675" x="5091113" y="5181600"/>
          <p14:tracePt t="34692" x="5091113" y="5194300"/>
          <p14:tracePt t="34709" x="5091113" y="5205413"/>
          <p14:tracePt t="34725" x="5091113" y="5218113"/>
          <p14:tracePt t="34726" x="5091113" y="5230813"/>
          <p14:tracePt t="34742" x="5103813" y="5268913"/>
          <p14:tracePt t="34743" x="5116513" y="5281613"/>
          <p14:tracePt t="34759" x="5153025" y="5330825"/>
          <p14:tracePt t="34759" x="5165725" y="5356225"/>
          <p14:tracePt t="34775" x="5191125" y="5368925"/>
          <p14:tracePt t="34776" x="5216525" y="5407025"/>
          <p14:tracePt t="34778" x="5241925" y="5430838"/>
          <p14:tracePt t="34792" x="5253038" y="5456238"/>
          <p14:tracePt t="34794" x="5265738" y="5468938"/>
          <p14:tracePt t="34809" x="5278438" y="5481638"/>
          <p14:tracePt t="34810" x="5278438" y="5494338"/>
          <p14:tracePt t="34826" x="5291138" y="5494338"/>
          <p14:tracePt t="34842" x="5303838" y="5507038"/>
          <p14:tracePt t="34843" x="5303838" y="5518150"/>
          <p14:tracePt t="34970" x="5316538" y="5530850"/>
          <p14:tracePt t="35014" x="5329238" y="5543550"/>
          <p14:tracePt t="35026" x="5329238" y="5556250"/>
          <p14:tracePt t="35058" x="5341938" y="5568950"/>
          <p14:tracePt t="35098" x="5341938" y="5581650"/>
          <p14:tracePt t="35242" x="5365750" y="5594350"/>
          <p14:tracePt t="35674" x="5353050" y="5581650"/>
          <p14:tracePt t="35738" x="5353050" y="5568950"/>
          <p14:tracePt t="35746" x="5341938" y="5568950"/>
          <p14:tracePt t="35778" x="5329238" y="5568950"/>
          <p14:tracePt t="35794" x="5329238" y="5556250"/>
          <p14:tracePt t="35809" x="5303838" y="5556250"/>
          <p14:tracePt t="35826" x="5303838" y="5543550"/>
          <p14:tracePt t="35850" x="5291138" y="5530850"/>
          <p14:tracePt t="35986" x="5278438" y="5518150"/>
          <p14:tracePt t="36050" x="5265738" y="5518150"/>
          <p14:tracePt t="36090" x="5253038" y="5494338"/>
          <p14:tracePt t="36130" x="5241925" y="5481638"/>
          <p14:tracePt t="36170" x="5241925" y="5468938"/>
          <p14:tracePt t="36186" x="5241925" y="5456238"/>
          <p14:tracePt t="36266" x="5229225" y="5430838"/>
          <p14:tracePt t="36314" x="5216525" y="5418138"/>
          <p14:tracePt t="37074" x="5203825" y="5418138"/>
          <p14:tracePt t="37114" x="5203825" y="5443538"/>
          <p14:tracePt t="37154" x="5203825" y="5456238"/>
          <p14:tracePt t="37210" x="5203825" y="5481638"/>
          <p14:tracePt t="37258" x="5216525" y="5494338"/>
          <p14:tracePt t="37290" x="5216525" y="5507038"/>
          <p14:tracePt t="37309" x="5229225" y="5518150"/>
          <p14:tracePt t="37354" x="5241925" y="5518150"/>
          <p14:tracePt t="37370" x="5278438" y="5530850"/>
          <p14:tracePt t="37386" x="5303838" y="5530850"/>
          <p14:tracePt t="37402" x="5341938" y="5543550"/>
          <p14:tracePt t="37410" x="5353050" y="5543550"/>
          <p14:tracePt t="37425" x="5378450" y="5543550"/>
          <p14:tracePt t="37442" x="5391150" y="5543550"/>
          <p14:tracePt t="37459" x="5416550" y="5543550"/>
          <p14:tracePt t="37459" x="5429250" y="5543550"/>
          <p14:tracePt t="37475" x="5441950" y="5543550"/>
          <p14:tracePt t="37476" x="5465763" y="5543550"/>
          <p14:tracePt t="37492" x="5478463" y="5543550"/>
          <p14:tracePt t="37509" x="5491163" y="5543550"/>
          <p14:tracePt t="37525" x="5503863" y="5543550"/>
          <p14:tracePt t="37542" x="5516563" y="5543550"/>
          <p14:tracePt t="37542" x="5529263" y="5543550"/>
          <p14:tracePt t="37559" x="5541963" y="5543550"/>
          <p14:tracePt t="37575" x="5554663" y="5543550"/>
          <p14:tracePt t="37592" x="5565775" y="5543550"/>
          <p14:tracePt t="37610" x="5578475" y="5543550"/>
          <p14:tracePt t="37625" x="5591175" y="5543550"/>
          <p14:tracePt t="37626" x="5603875" y="5543550"/>
          <p14:tracePt t="37642" x="5616575" y="5543550"/>
          <p14:tracePt t="37659" x="5629275" y="5543550"/>
          <p14:tracePt t="37675" x="5641975" y="5543550"/>
          <p14:tracePt t="37692" x="5654675" y="5543550"/>
          <p14:tracePt t="37693" x="5665788" y="5543550"/>
          <p14:tracePt t="37709" x="5691188" y="5543550"/>
          <p14:tracePt t="37725" x="5703888" y="5530850"/>
          <p14:tracePt t="37726" x="5741988" y="5518150"/>
          <p14:tracePt t="37742" x="5767388" y="5518150"/>
          <p14:tracePt t="37759" x="5791200" y="5494338"/>
          <p14:tracePt t="37775" x="5803900" y="5481638"/>
          <p14:tracePt t="37794" x="5816600" y="5468938"/>
          <p14:tracePt t="37858" x="5816600" y="5456238"/>
          <p14:tracePt t="37882" x="5791200" y="5443538"/>
          <p14:tracePt t="37892" x="5767388" y="5443538"/>
          <p14:tracePt t="37909" x="5741988" y="5430838"/>
          <p14:tracePt t="37909" x="5716588" y="5407025"/>
          <p14:tracePt t="37925" x="5703888" y="5407025"/>
          <p14:tracePt t="37926" x="5678488" y="5407025"/>
          <p14:tracePt t="37942" x="5665788" y="5407025"/>
          <p14:tracePt t="37943" x="5654675" y="5407025"/>
          <p14:tracePt t="37959" x="5641975" y="5407025"/>
          <p14:tracePt t="37975" x="5641975" y="5394325"/>
          <p14:tracePt t="38242" x="5654675" y="5394325"/>
          <p14:tracePt t="38259" x="5665788" y="5394325"/>
          <p14:tracePt t="38259" x="5678488" y="5381625"/>
          <p14:tracePt t="38275" x="5691188" y="5368925"/>
          <p14:tracePt t="38292" x="5703888" y="5368925"/>
          <p14:tracePt t="38309" x="5716588" y="5368925"/>
          <p14:tracePt t="38410" x="5716588" y="5356225"/>
          <p14:tracePt t="38425" x="5729288" y="5356225"/>
          <p14:tracePt t="38426" x="5754688" y="5356225"/>
          <p14:tracePt t="38442" x="5778500" y="5356225"/>
          <p14:tracePt t="38443" x="5816600" y="5330825"/>
          <p14:tracePt t="38459" x="5867400" y="5318125"/>
          <p14:tracePt t="38459" x="5916613" y="5305425"/>
          <p14:tracePt t="38475" x="6003925" y="5268913"/>
          <p14:tracePt t="38476" x="6103938" y="5256213"/>
          <p14:tracePt t="38492" x="6242050" y="5205413"/>
          <p14:tracePt t="38492" x="6380163" y="5181600"/>
          <p14:tracePt t="38508" x="6616700" y="5168900"/>
          <p14:tracePt t="38509" x="6854825" y="5118100"/>
          <p14:tracePt t="38525" x="7105650" y="5105400"/>
          <p14:tracePt t="38526" x="7329488" y="5068888"/>
          <p14:tracePt t="38542" x="7567613" y="5018088"/>
          <p14:tracePt t="38542" x="7805738" y="4981575"/>
          <p14:tracePt t="38559" x="8031163" y="4956175"/>
          <p14:tracePt t="38559" x="8231188" y="4918075"/>
          <p14:tracePt t="38575" x="8418513" y="4905375"/>
          <p14:tracePt t="38576" x="8593138" y="4868863"/>
          <p14:tracePt t="38578" x="8780463" y="4856163"/>
          <p14:tracePt t="38592" x="8931275" y="4843463"/>
          <p14:tracePt t="38594" x="9056688" y="4805363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8458200" cy="6096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87F2FCC-B9F7-449D-8C1C-D2FFF013E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0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7"/>
    </mc:Choice>
    <mc:Fallback xmlns="">
      <p:transition spd="slow" advTm="52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4000" dirty="0">
                <a:cs typeface="B Yagut" pitchFamily="2" charset="-78"/>
              </a:rPr>
              <a:t>اهداف آموزشی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11201400" cy="4495800"/>
          </a:xfrm>
        </p:spPr>
        <p:txBody>
          <a:bodyPr>
            <a:normAutofit/>
          </a:bodyPr>
          <a:lstStyle/>
          <a:p>
            <a:pPr lvl="0" algn="just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انتظار می رود فراگیر پس از مطالعه این درس بتواند: نتایج معاینات غربالگری نوجوانان را بر اساس بسته خدمتی راهنمای بالینی(از نظر گال ، دهان ودندان ،آسم ،فشارخون و سلامت روان) </a:t>
            </a:r>
            <a:r>
              <a:rPr lang="ar-SA" dirty="0">
                <a:cs typeface="B Yagut" pitchFamily="2" charset="-78"/>
              </a:rPr>
              <a:t>در سامانه سیب ثبت نماید</a:t>
            </a:r>
            <a:r>
              <a:rPr lang="fa-IR" dirty="0">
                <a:cs typeface="B Yagut" pitchFamily="2" charset="-78"/>
              </a:rPr>
              <a:t>.</a:t>
            </a:r>
          </a:p>
          <a:p>
            <a:pPr marL="0" indent="0" algn="r">
              <a:lnSpc>
                <a:spcPct val="170000"/>
              </a:lnSpc>
              <a:buNone/>
            </a:pPr>
            <a:endParaRPr lang="fa-IR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F87F04AF-BF9E-49B2-B731-537A42C04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3"/>
    </mc:Choice>
    <mc:Fallback xmlns="">
      <p:transition spd="slow" advTm="21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95714" y="381000"/>
            <a:ext cx="8443686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C2D52F6-4946-457C-A5EA-1A2FE11BC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05"/>
    </mc:Choice>
    <mc:Fallback xmlns="">
      <p:transition spd="slow" advTm="48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4" x="9043988" y="3854450"/>
          <p14:tracePt t="1035" x="8869363" y="3867150"/>
          <p14:tracePt t="1052" x="8669338" y="3867150"/>
          <p14:tracePt t="1062" x="8531225" y="3867150"/>
          <p14:tracePt t="1068" x="8393113" y="3867150"/>
          <p14:tracePt t="1079" x="8293100" y="3867150"/>
          <p14:tracePt t="1095" x="8156575" y="3867150"/>
          <p14:tracePt t="1096" x="8031163" y="3867150"/>
          <p14:tracePt t="1112" x="7931150" y="3867150"/>
          <p14:tracePt t="1114" x="7693025" y="3867150"/>
          <p14:tracePt t="1130" x="7554913" y="3867150"/>
          <p14:tracePt t="1134" x="7442200" y="3867150"/>
          <p14:tracePt t="1146" x="7305675" y="3867150"/>
          <p14:tracePt t="1146" x="7205663" y="3867150"/>
          <p14:tracePt t="1162" x="7080250" y="3867150"/>
          <p14:tracePt t="1163" x="6954838" y="3854450"/>
          <p14:tracePt t="1179" x="6854825" y="3829050"/>
          <p14:tracePt t="1180" x="6767513" y="3829050"/>
          <p14:tracePt t="1185" x="6680200" y="3816350"/>
          <p14:tracePt t="1196" x="6592888" y="3792538"/>
          <p14:tracePt t="1201" x="6503988" y="3779838"/>
          <p14:tracePt t="1212" x="6429375" y="3767138"/>
          <p14:tracePt t="1229" x="6316663" y="3754438"/>
          <p14:tracePt t="1230" x="6267450" y="3754438"/>
          <p14:tracePt t="1246" x="6191250" y="3716338"/>
          <p14:tracePt t="1246" x="6142038" y="3703638"/>
          <p14:tracePt t="1262" x="6078538" y="3692525"/>
          <p14:tracePt t="1263" x="6029325" y="3667125"/>
          <p14:tracePt t="1279" x="5954713" y="3654425"/>
          <p14:tracePt t="1280" x="5916613" y="3654425"/>
          <p14:tracePt t="1281" x="5854700" y="3641725"/>
          <p14:tracePt t="1296" x="5803900" y="3629025"/>
          <p14:tracePt t="1297" x="5754688" y="3616325"/>
          <p14:tracePt t="1312" x="5703888" y="3616325"/>
          <p14:tracePt t="1313" x="5654675" y="3603625"/>
          <p14:tracePt t="1329" x="5591175" y="3590925"/>
          <p14:tracePt t="1330" x="5529263" y="3579813"/>
          <p14:tracePt t="1346" x="5491163" y="3554413"/>
          <p14:tracePt t="1347" x="5465763" y="3554413"/>
          <p14:tracePt t="1362" x="5429250" y="3541713"/>
          <p14:tracePt t="1363" x="5391150" y="3541713"/>
          <p14:tracePt t="1379" x="5341938" y="3529013"/>
          <p14:tracePt t="1396" x="5303838" y="3503613"/>
          <p14:tracePt t="1396" x="5291138" y="3503613"/>
          <p14:tracePt t="1412" x="5278438" y="3503613"/>
          <p14:tracePt t="1413" x="5253038" y="3503613"/>
          <p14:tracePt t="1429" x="5203825" y="3503613"/>
          <p14:tracePt t="1430" x="5165725" y="3503613"/>
          <p14:tracePt t="1446" x="5103813" y="3503613"/>
          <p14:tracePt t="1447" x="5029200" y="3503613"/>
          <p14:tracePt t="1462" x="5003800" y="3516313"/>
          <p14:tracePt t="1463" x="4929188" y="3529013"/>
          <p14:tracePt t="1465" x="4865688" y="3567113"/>
          <p14:tracePt t="1479" x="4816475" y="3567113"/>
          <p14:tracePt t="1481" x="4752975" y="3590925"/>
          <p14:tracePt t="1496" x="4691063" y="3590925"/>
          <p14:tracePt t="1497" x="4627563" y="3590925"/>
          <p14:tracePt t="1512" x="4591050" y="3590925"/>
          <p14:tracePt t="1514" x="4578350" y="3590925"/>
          <p14:tracePt t="1529" x="4552950" y="3590925"/>
          <p14:tracePt t="1530" x="4540250" y="3590925"/>
          <p14:tracePt t="1609" x="4516438" y="3590925"/>
          <p14:tracePt t="1745" x="4503738" y="3590925"/>
          <p14:tracePt t="2369" x="4503738" y="3603625"/>
          <p14:tracePt t="2379" x="4516438" y="3603625"/>
          <p14:tracePt t="2401" x="4527550" y="3616325"/>
          <p14:tracePt t="2497" x="4552950" y="3641725"/>
          <p14:tracePt t="2513" x="4565650" y="3654425"/>
          <p14:tracePt t="2537" x="4616450" y="3692525"/>
          <p14:tracePt t="2569" x="4640263" y="3692525"/>
          <p14:tracePt t="3017" x="4640263" y="3703638"/>
          <p14:tracePt t="3042" x="4665663" y="3703638"/>
          <p14:tracePt t="15009" x="4716463" y="3703638"/>
          <p14:tracePt t="15028" x="4953000" y="3641725"/>
          <p14:tracePt t="15029" x="5265738" y="3616325"/>
          <p14:tracePt t="15045" x="5541963" y="3567113"/>
          <p14:tracePt t="15045" x="5942013" y="3529013"/>
          <p14:tracePt t="15062" x="6291263" y="3529013"/>
          <p14:tracePt t="15063" x="6654800" y="3467100"/>
          <p14:tracePt t="15078" x="7016750" y="3416300"/>
          <p14:tracePt t="15079" x="7329488" y="3416300"/>
          <p14:tracePt t="15095" x="7493000" y="3390900"/>
          <p14:tracePt t="15096" x="7542213" y="3378200"/>
          <p14:tracePt t="15111" x="7580313" y="3378200"/>
          <p14:tracePt t="15112" x="7605713" y="3367088"/>
          <p14:tracePt t="15114" x="7631113" y="3341688"/>
          <p14:tracePt t="15128" x="7642225" y="3341688"/>
          <p14:tracePt t="15129" x="7667625" y="3316288"/>
          <p14:tracePt t="15145" x="7680325" y="3290888"/>
          <p14:tracePt t="15146" x="7731125" y="3254375"/>
          <p14:tracePt t="15161" x="7742238" y="3203575"/>
          <p14:tracePt t="15162" x="7780338" y="3165475"/>
          <p14:tracePt t="15178" x="7831138" y="3116263"/>
          <p14:tracePt t="15179" x="7854950" y="3090863"/>
          <p14:tracePt t="15195" x="7880350" y="3054350"/>
          <p14:tracePt t="15196" x="7880350" y="3041650"/>
          <p14:tracePt t="15211" x="7905750" y="3016250"/>
          <p14:tracePt t="15213" x="7905750" y="2990850"/>
          <p14:tracePt t="15228" x="7905750" y="2978150"/>
          <p14:tracePt t="15229" x="7918450" y="2941638"/>
          <p14:tracePt t="15245" x="7918450" y="2928938"/>
          <p14:tracePt t="15245" x="7918450" y="2903538"/>
          <p14:tracePt t="15261" x="7918450" y="2865438"/>
          <p14:tracePt t="15278" x="7918450" y="2840038"/>
          <p14:tracePt t="15279" x="7918450" y="2816225"/>
          <p14:tracePt t="15295" x="7918450" y="2790825"/>
          <p14:tracePt t="15296" x="7893050" y="2752725"/>
          <p14:tracePt t="15311" x="7880350" y="2740025"/>
          <p14:tracePt t="15312" x="7843838" y="2716213"/>
          <p14:tracePt t="15313" x="7818438" y="2703513"/>
          <p14:tracePt t="15328" x="7767638" y="2678113"/>
          <p14:tracePt t="15329" x="7754938" y="2678113"/>
          <p14:tracePt t="15345" x="7742238" y="2665413"/>
          <p14:tracePt t="15346" x="7718425" y="2652713"/>
          <p14:tracePt t="15361" x="7705725" y="2652713"/>
          <p14:tracePt t="15362" x="7693025" y="2652713"/>
          <p14:tracePt t="15378" x="7667625" y="2652713"/>
          <p14:tracePt t="15395" x="7654925" y="2652713"/>
          <p14:tracePt t="15395" x="7631113" y="2652713"/>
          <p14:tracePt t="15411" x="7605713" y="2652713"/>
          <p14:tracePt t="15412" x="7580313" y="2652713"/>
          <p14:tracePt t="15428" x="7567613" y="2652713"/>
          <p14:tracePt t="15429" x="7542213" y="2652713"/>
          <p14:tracePt t="15445" x="7505700" y="2652713"/>
          <p14:tracePt t="15445" x="7493000" y="2652713"/>
          <p14:tracePt t="15461" x="7480300" y="2652713"/>
          <p14:tracePt t="15462" x="7454900" y="2652713"/>
          <p14:tracePt t="15478" x="7429500" y="2652713"/>
          <p14:tracePt t="15495" x="7405688" y="2652713"/>
          <p14:tracePt t="15495" x="7392988" y="2652713"/>
          <p14:tracePt t="15497" x="7380288" y="2678113"/>
          <p14:tracePt t="15511" x="7367588" y="2678113"/>
          <p14:tracePt t="15513" x="7342188" y="2678113"/>
          <p14:tracePt t="15528" x="7318375" y="2703513"/>
          <p14:tracePt t="15529" x="7292975" y="2716213"/>
          <p14:tracePt t="15545" x="7280275" y="2716213"/>
          <p14:tracePt t="15546" x="7254875" y="2716213"/>
          <p14:tracePt t="15561" x="7229475" y="2716213"/>
          <p14:tracePt t="15562" x="7218363" y="2716213"/>
          <p14:tracePt t="15578" x="7205663" y="2716213"/>
          <p14:tracePt t="15595" x="7192963" y="2716213"/>
          <p14:tracePt t="15595" x="7167563" y="2728913"/>
          <p14:tracePt t="15611" x="7142163" y="2740025"/>
          <p14:tracePt t="15612" x="7105650" y="2740025"/>
          <p14:tracePt t="15628" x="7105650" y="2752725"/>
          <p14:tracePt t="15629" x="7067550" y="2765425"/>
          <p14:tracePt t="15645" x="7042150" y="2765425"/>
          <p14:tracePt t="15661" x="7029450" y="2765425"/>
          <p14:tracePt t="15662" x="7016750" y="2765425"/>
          <p14:tracePt t="15678" x="7005638" y="2765425"/>
          <p14:tracePt t="15713" x="6980238" y="2778125"/>
          <p14:tracePt t="15737" x="6980238" y="2790825"/>
          <p14:tracePt t="15745" x="6967538" y="2790825"/>
          <p14:tracePt t="15761" x="6954838" y="2803525"/>
          <p14:tracePt t="15985" x="6954838" y="2816225"/>
          <p14:tracePt t="15995" x="6954838" y="2828925"/>
          <p14:tracePt t="16017" x="6942138" y="2840038"/>
          <p14:tracePt t="16033" x="6942138" y="2852738"/>
          <p14:tracePt t="16049" x="6942138" y="2878138"/>
          <p14:tracePt t="16068" x="6942138" y="2890838"/>
          <p14:tracePt t="16078" x="6942138" y="2903538"/>
          <p14:tracePt t="16095" x="6942138" y="2916238"/>
          <p14:tracePt t="16111" x="6942138" y="2928938"/>
          <p14:tracePt t="16112" x="6942138" y="2941638"/>
          <p14:tracePt t="16137" x="6942138" y="2952750"/>
          <p14:tracePt t="16241" x="6942138" y="2941638"/>
          <p14:tracePt t="16249" x="6929438" y="2916238"/>
          <p14:tracePt t="16261" x="6929438" y="2903538"/>
          <p14:tracePt t="16278" x="6929438" y="2865438"/>
          <p14:tracePt t="16279" x="6916738" y="2816225"/>
          <p14:tracePt t="16295" x="6916738" y="2803525"/>
          <p14:tracePt t="16295" x="6892925" y="2778125"/>
          <p14:tracePt t="16311" x="6867525" y="2752725"/>
          <p14:tracePt t="16312" x="6867525" y="2716213"/>
          <p14:tracePt t="16313" x="6829425" y="2703513"/>
          <p14:tracePt t="16328" x="6829425" y="2690813"/>
          <p14:tracePt t="16329" x="6805613" y="2665413"/>
          <p14:tracePt t="16345" x="6792913" y="2665413"/>
          <p14:tracePt t="16346" x="6780213" y="2652713"/>
          <p14:tracePt t="16362" x="6780213" y="2640013"/>
          <p14:tracePt t="16378" x="6767513" y="2640013"/>
          <p14:tracePt t="16409" x="6742113" y="2640013"/>
          <p14:tracePt t="16428" x="6729413" y="2640013"/>
          <p14:tracePt t="16445" x="6716713" y="2640013"/>
          <p14:tracePt t="16445" x="6704013" y="2640013"/>
          <p14:tracePt t="16461" x="6692900" y="2652713"/>
          <p14:tracePt t="16462" x="6667500" y="2665413"/>
          <p14:tracePt t="16478" x="6667500" y="2690813"/>
          <p14:tracePt t="16479" x="6642100" y="2703513"/>
          <p14:tracePt t="16495" x="6629400" y="2716213"/>
          <p14:tracePt t="16495" x="6629400" y="2740025"/>
          <p14:tracePt t="16497" x="6616700" y="2765425"/>
          <p14:tracePt t="16511" x="6616700" y="2778125"/>
          <p14:tracePt t="16513" x="6604000" y="2816225"/>
          <p14:tracePt t="16529" x="6592888" y="2852738"/>
          <p14:tracePt t="16545" x="6592888" y="2865438"/>
          <p14:tracePt t="16545" x="6580188" y="2890838"/>
          <p14:tracePt t="16561" x="6580188" y="2903538"/>
          <p14:tracePt t="16562" x="6580188" y="2928938"/>
          <p14:tracePt t="16578" x="6580188" y="2941638"/>
          <p14:tracePt t="16579" x="6580188" y="2978150"/>
          <p14:tracePt t="16595" x="6580188" y="3016250"/>
          <p14:tracePt t="16596" x="6580188" y="3065463"/>
          <p14:tracePt t="16611" x="6580188" y="3090863"/>
          <p14:tracePt t="16612" x="6580188" y="3128963"/>
          <p14:tracePt t="16628" x="6580188" y="3165475"/>
          <p14:tracePt t="16628" x="6580188" y="3203575"/>
          <p14:tracePt t="16645" x="6580188" y="3228975"/>
          <p14:tracePt t="16645" x="6580188" y="3254375"/>
          <p14:tracePt t="16661" x="6580188" y="3290888"/>
          <p14:tracePt t="16663" x="6580188" y="3316288"/>
          <p14:tracePt t="16678" x="6580188" y="3341688"/>
          <p14:tracePt t="16679" x="6580188" y="3354388"/>
          <p14:tracePt t="16695" x="6580188" y="3367088"/>
          <p14:tracePt t="16696" x="6580188" y="3390900"/>
          <p14:tracePt t="16711" x="6580188" y="3403600"/>
          <p14:tracePt t="16713" x="6580188" y="3416300"/>
          <p14:tracePt t="16728" x="6580188" y="3429000"/>
          <p14:tracePt t="16729" x="6580188" y="3441700"/>
          <p14:tracePt t="16745" x="6580188" y="3454400"/>
          <p14:tracePt t="16745" x="6580188" y="3467100"/>
          <p14:tracePt t="16761" x="6580188" y="3479800"/>
          <p14:tracePt t="16778" x="6580188" y="3490913"/>
          <p14:tracePt t="16779" x="6580188" y="3503613"/>
          <p14:tracePt t="16795" x="6580188" y="3529013"/>
          <p14:tracePt t="16811" x="6580188" y="3541713"/>
          <p14:tracePt t="16833" x="6580188" y="3554413"/>
          <p14:tracePt t="16857" x="6580188" y="3567113"/>
          <p14:tracePt t="16865" x="6580188" y="3579813"/>
          <p14:tracePt t="16881" x="6554788" y="3603625"/>
          <p14:tracePt t="16895" x="6554788" y="3616325"/>
          <p14:tracePt t="16911" x="6554788" y="3629025"/>
          <p14:tracePt t="16913" x="6554788" y="3654425"/>
          <p14:tracePt t="16929" x="6554788" y="3679825"/>
          <p14:tracePt t="16946" x="6554788" y="3692525"/>
          <p14:tracePt t="16978" x="6542088" y="3703638"/>
          <p14:tracePt t="17001" x="6542088" y="3716338"/>
          <p14:tracePt t="17017" x="6542088" y="3729038"/>
          <p14:tracePt t="17042" x="6542088" y="3741738"/>
          <p14:tracePt t="17129" x="6542088" y="3754438"/>
          <p14:tracePt t="17161" x="6529388" y="3754438"/>
          <p14:tracePt t="17193" x="6516688" y="3754438"/>
          <p14:tracePt t="17225" x="6503988" y="3741738"/>
          <p14:tracePt t="17273" x="6503988" y="3729038"/>
          <p14:tracePt t="17281" x="6480175" y="3716338"/>
          <p14:tracePt t="17294" x="6480175" y="3703638"/>
          <p14:tracePt t="17311" x="6480175" y="3679825"/>
          <p14:tracePt t="17313" x="6480175" y="3667125"/>
          <p14:tracePt t="17328" x="6467475" y="3654425"/>
          <p14:tracePt t="17329" x="6454775" y="3616325"/>
          <p14:tracePt t="17345" x="6454775" y="3603625"/>
          <p14:tracePt t="17346" x="6442075" y="3567113"/>
          <p14:tracePt t="17361" x="6442075" y="3554413"/>
          <p14:tracePt t="17362" x="6429375" y="3529013"/>
          <p14:tracePt t="17378" x="6416675" y="3503613"/>
          <p14:tracePt t="17378" x="6416675" y="3490913"/>
          <p14:tracePt t="17394" x="6391275" y="3454400"/>
          <p14:tracePt t="17395" x="6391275" y="3441700"/>
          <p14:tracePt t="17411" x="6380163" y="3416300"/>
          <p14:tracePt t="17413" x="6380163" y="3403600"/>
          <p14:tracePt t="17428" x="6380163" y="3390900"/>
          <p14:tracePt t="17445" x="6367463" y="3390900"/>
          <p14:tracePt t="17445" x="6354763" y="3367088"/>
          <p14:tracePt t="17461" x="6342063" y="3367088"/>
          <p14:tracePt t="17462" x="6342063" y="3341688"/>
          <p14:tracePt t="17478" x="6329363" y="3316288"/>
          <p14:tracePt t="17495" x="6303963" y="3303588"/>
          <p14:tracePt t="17511" x="6291263" y="3267075"/>
          <p14:tracePt t="17513" x="6291263" y="3254375"/>
          <p14:tracePt t="17528" x="6280150" y="3241675"/>
          <p14:tracePt t="17529" x="6267450" y="3216275"/>
          <p14:tracePt t="17546" x="6254750" y="3203575"/>
          <p14:tracePt t="17561" x="6254750" y="3178175"/>
          <p14:tracePt t="17562" x="6242050" y="3165475"/>
          <p14:tracePt t="17578" x="6216650" y="3141663"/>
          <p14:tracePt t="17595" x="6216650" y="3128963"/>
          <p14:tracePt t="17611" x="6191250" y="3116263"/>
          <p14:tracePt t="17612" x="6180138" y="3090863"/>
          <p14:tracePt t="17628" x="6167438" y="3090863"/>
          <p14:tracePt t="17645" x="6154738" y="3054350"/>
          <p14:tracePt t="17661" x="6129338" y="3016250"/>
          <p14:tracePt t="17662" x="6116638" y="3016250"/>
          <p14:tracePt t="17678" x="6103938" y="3003550"/>
          <p14:tracePt t="17679" x="6078538" y="2978150"/>
          <p14:tracePt t="17694" x="6067425" y="2965450"/>
          <p14:tracePt t="17711" x="6054725" y="2952750"/>
          <p14:tracePt t="17713" x="6042025" y="2952750"/>
          <p14:tracePt t="17729" x="6029325" y="2941638"/>
          <p14:tracePt t="17746" x="6016625" y="2928938"/>
          <p14:tracePt t="17761" x="6003925" y="2928938"/>
          <p14:tracePt t="17778" x="5991225" y="2928938"/>
          <p14:tracePt t="17795" x="5967413" y="2941638"/>
          <p14:tracePt t="17817" x="5954713" y="2941638"/>
          <p14:tracePt t="17828" x="5954713" y="2952750"/>
          <p14:tracePt t="17845" x="5942013" y="2965450"/>
          <p14:tracePt t="17897" x="5929313" y="2978150"/>
          <p14:tracePt t="17921" x="5929313" y="2990850"/>
          <p14:tracePt t="17929" x="5916613" y="2990850"/>
          <p14:tracePt t="17969" x="5916613" y="3003550"/>
          <p14:tracePt t="17978" x="5903913" y="3016250"/>
          <p14:tracePt t="18025" x="5891213" y="3028950"/>
          <p14:tracePt t="18105" x="5891213" y="3041650"/>
          <p14:tracePt t="18121" x="5891213" y="3054350"/>
          <p14:tracePt t="18169" x="5891213" y="3065463"/>
          <p14:tracePt t="18265" x="5878513" y="3065463"/>
          <p14:tracePt t="18281" x="5867400" y="3065463"/>
          <p14:tracePt t="18295" x="5842000" y="3065463"/>
          <p14:tracePt t="18311" x="5803900" y="3065463"/>
          <p14:tracePt t="18312" x="5754688" y="3065463"/>
          <p14:tracePt t="18314" x="5678488" y="3028950"/>
          <p14:tracePt t="18328" x="5603875" y="3016250"/>
          <p14:tracePt t="18329" x="5516563" y="2965450"/>
          <p14:tracePt t="18344" x="5441950" y="2952750"/>
          <p14:tracePt t="18346" x="5316538" y="2916238"/>
          <p14:tracePt t="18361" x="5141913" y="2865438"/>
          <p14:tracePt t="18362" x="4978400" y="2803525"/>
          <p14:tracePt t="18378" x="4791075" y="2765425"/>
          <p14:tracePt t="18379" x="4603750" y="2703513"/>
          <p14:tracePt t="18394" x="4327525" y="2627313"/>
          <p14:tracePt t="18395" x="4014788" y="2527300"/>
          <p14:tracePt t="18411" x="3765550" y="2452688"/>
          <p14:tracePt t="18412" x="3578225" y="2390775"/>
          <p14:tracePt t="18428" x="3440113" y="2365375"/>
          <p14:tracePt t="18428" x="3340100" y="2327275"/>
          <p14:tracePt t="18444" x="3252788" y="2303463"/>
          <p14:tracePt t="18445" x="3201988" y="2265363"/>
          <p14:tracePt t="18461" x="3189288" y="2265363"/>
          <p14:tracePt t="18462" x="3176588" y="2265363"/>
          <p14:tracePt t="18553" x="3152775" y="2265363"/>
          <p14:tracePt t="18562" x="3140075" y="2265363"/>
          <p14:tracePt t="18578" x="3127375" y="2265363"/>
          <p14:tracePt t="18579" x="3114675" y="2290763"/>
          <p14:tracePt t="18594" x="3101975" y="2303463"/>
          <p14:tracePt t="18595" x="3101975" y="2314575"/>
          <p14:tracePt t="18611" x="3089275" y="2327275"/>
          <p14:tracePt t="18628" x="3065463" y="2352675"/>
          <p14:tracePt t="18628" x="3052763" y="2365375"/>
          <p14:tracePt t="18644" x="3040063" y="2378075"/>
          <p14:tracePt t="18645" x="3027363" y="2390775"/>
          <p14:tracePt t="18661" x="3014663" y="2403475"/>
          <p14:tracePt t="18662" x="3001963" y="2403475"/>
          <p14:tracePt t="18678" x="2963863" y="2414588"/>
          <p14:tracePt t="18678" x="2940050" y="2427288"/>
          <p14:tracePt t="18694" x="2889250" y="2452688"/>
          <p14:tracePt t="18711" x="2876550" y="2452688"/>
          <p14:tracePt t="18712" x="2852738" y="2465388"/>
          <p14:tracePt t="18714" x="2840038" y="2478088"/>
          <p14:tracePt t="18728" x="2814638" y="2478088"/>
          <p14:tracePt t="18744" x="2801938" y="2490788"/>
          <p14:tracePt t="18745" x="2789238" y="2490788"/>
          <p14:tracePt t="18761" x="2776538" y="2503488"/>
          <p14:tracePt t="18762" x="2763838" y="2503488"/>
          <p14:tracePt t="18778" x="2752725" y="2503488"/>
          <p14:tracePt t="18849" x="2727325" y="2503488"/>
          <p14:tracePt t="18881" x="2727325" y="2490788"/>
          <p14:tracePt t="18894" x="2727325" y="2478088"/>
          <p14:tracePt t="18911" x="2727325" y="2452688"/>
          <p14:tracePt t="18912" x="2727325" y="2403475"/>
          <p14:tracePt t="18928" x="2727325" y="2365375"/>
          <p14:tracePt t="18928" x="2727325" y="2290763"/>
          <p14:tracePt t="18929" x="2727325" y="2265363"/>
          <p14:tracePt t="18944" x="2727325" y="2201863"/>
          <p14:tracePt t="18945" x="2727325" y="2165350"/>
          <p14:tracePt t="18961" x="2727325" y="2114550"/>
          <p14:tracePt t="18962" x="2727325" y="2052638"/>
          <p14:tracePt t="18978" x="2727325" y="2001838"/>
          <p14:tracePt t="18978" x="2714625" y="1952625"/>
          <p14:tracePt t="18994" x="2701925" y="1914525"/>
          <p14:tracePt t="18995" x="2663825" y="1852613"/>
          <p14:tracePt t="19011" x="2651125" y="1827213"/>
          <p14:tracePt t="19012" x="2640013" y="1814513"/>
          <p14:tracePt t="19028" x="2627313" y="1814513"/>
          <p14:tracePt t="19029" x="2601913" y="1814513"/>
          <p14:tracePt t="19044" x="2563813" y="1814513"/>
          <p14:tracePt t="19045" x="2527300" y="1814513"/>
          <p14:tracePt t="19062" x="2514600" y="1814513"/>
          <p14:tracePt t="19062" x="2463800" y="1814513"/>
          <p14:tracePt t="19068" x="2401888" y="1865313"/>
          <p14:tracePt t="19078" x="2351088" y="1889125"/>
          <p14:tracePt t="19095" x="2314575" y="1939925"/>
          <p14:tracePt t="19096" x="2251075" y="1989138"/>
          <p14:tracePt t="19111" x="2189163" y="2027238"/>
          <p14:tracePt t="19112" x="2176463" y="2101850"/>
          <p14:tracePt t="19113" x="2151063" y="2127250"/>
          <p14:tracePt t="19128" x="2114550" y="2152650"/>
          <p14:tracePt t="19129" x="2101850" y="2190750"/>
          <p14:tracePt t="19144" x="2089150" y="2214563"/>
          <p14:tracePt t="19145" x="2089150" y="2239963"/>
          <p14:tracePt t="19161" x="2089150" y="2252663"/>
          <p14:tracePt t="19162" x="2089150" y="2278063"/>
          <p14:tracePt t="19178" x="2089150" y="2290763"/>
          <p14:tracePt t="19179" x="2089150" y="2303463"/>
          <p14:tracePt t="19194" x="2089150" y="2314575"/>
          <p14:tracePt t="19211" x="2089150" y="2339975"/>
          <p14:tracePt t="19241" x="2101850" y="2352675"/>
          <p14:tracePt t="19313" x="2101850" y="2365375"/>
          <p14:tracePt t="19441" x="2114550" y="2365375"/>
          <p14:tracePt t="19457" x="2114550" y="2378075"/>
          <p14:tracePt t="19529" x="2114550" y="2390775"/>
          <p14:tracePt t="19545" x="2114550" y="2403475"/>
          <p14:tracePt t="19561" x="2114550" y="2414588"/>
          <p14:tracePt t="19578" x="2114550" y="2427288"/>
          <p14:tracePt t="19681" x="2114550" y="2439988"/>
          <p14:tracePt t="19753" x="2089150" y="2439988"/>
          <p14:tracePt t="19769" x="2063750" y="2452688"/>
          <p14:tracePt t="19778" x="2051050" y="2452688"/>
          <p14:tracePt t="19794" x="2025650" y="2452688"/>
          <p14:tracePt t="19795" x="2001838" y="2452688"/>
          <p14:tracePt t="19833" x="1989138" y="2452688"/>
          <p14:tracePt t="19865" x="1989138" y="2465388"/>
          <p14:tracePt t="19897" x="1963738" y="2465388"/>
          <p14:tracePt t="20121" x="1951038" y="2478088"/>
          <p14:tracePt t="20145" x="1951038" y="2490788"/>
          <p14:tracePt t="20161" x="1951038" y="2503488"/>
          <p14:tracePt t="20162" x="1951038" y="2516188"/>
          <p14:tracePt t="20178" x="1951038" y="2527300"/>
          <p14:tracePt t="20194" x="1938338" y="2552700"/>
          <p14:tracePt t="20211" x="1938338" y="2565400"/>
          <p14:tracePt t="20228" x="1925638" y="2578100"/>
          <p14:tracePt t="20244" x="1925638" y="2590800"/>
          <p14:tracePt t="20245" x="1925638" y="2603500"/>
          <p14:tracePt t="20261" x="1914525" y="2603500"/>
          <p14:tracePt t="20278" x="1914525" y="2616200"/>
          <p14:tracePt t="20278" x="1914525" y="2627313"/>
          <p14:tracePt t="20294" x="1914525" y="2640013"/>
          <p14:tracePt t="20295" x="1914525" y="2665413"/>
          <p14:tracePt t="20311" x="1914525" y="2690813"/>
          <p14:tracePt t="20312" x="1914525" y="2716213"/>
          <p14:tracePt t="20313" x="1901825" y="2740025"/>
          <p14:tracePt t="20328" x="1901825" y="2752725"/>
          <p14:tracePt t="20329" x="1901825" y="2765425"/>
          <p14:tracePt t="20344" x="1901825" y="2778125"/>
          <p14:tracePt t="20346" x="1901825" y="2803525"/>
          <p14:tracePt t="20362" x="1876425" y="2840038"/>
          <p14:tracePt t="20378" x="1876425" y="2852738"/>
          <p14:tracePt t="20379" x="1876425" y="2878138"/>
          <p14:tracePt t="20394" x="1876425" y="2890838"/>
          <p14:tracePt t="20395" x="1876425" y="2903538"/>
          <p14:tracePt t="20411" x="1876425" y="2928938"/>
          <p14:tracePt t="20412" x="1876425" y="2941638"/>
          <p14:tracePt t="20428" x="1876425" y="2965450"/>
          <p14:tracePt t="20444" x="1876425" y="2978150"/>
          <p14:tracePt t="20445" x="1876425" y="3003550"/>
          <p14:tracePt t="20461" x="1876425" y="3016250"/>
          <p14:tracePt t="20462" x="1876425" y="3054350"/>
          <p14:tracePt t="20478" x="1876425" y="3078163"/>
          <p14:tracePt t="20478" x="1876425" y="3090863"/>
          <p14:tracePt t="20494" x="1876425" y="3103563"/>
          <p14:tracePt t="20495" x="1876425" y="3141663"/>
          <p14:tracePt t="20511" x="1876425" y="3154363"/>
          <p14:tracePt t="20512" x="1876425" y="3178175"/>
          <p14:tracePt t="20513" x="1876425" y="3190875"/>
          <p14:tracePt t="20528" x="1876425" y="3228975"/>
          <p14:tracePt t="20529" x="1876425" y="3254375"/>
          <p14:tracePt t="20544" x="1876425" y="3278188"/>
          <p14:tracePt t="20546" x="1863725" y="3290888"/>
          <p14:tracePt t="20561" x="1863725" y="3316288"/>
          <p14:tracePt t="20562" x="1863725" y="3328988"/>
          <p14:tracePt t="20578" x="1863725" y="3354388"/>
          <p14:tracePt t="20578" x="1863725" y="3367088"/>
          <p14:tracePt t="20594" x="1863725" y="3378200"/>
          <p14:tracePt t="20596" x="1863725" y="3390900"/>
          <p14:tracePt t="20611" x="1863725" y="3403600"/>
          <p14:tracePt t="20612" x="1863725" y="3416300"/>
          <p14:tracePt t="20628" x="1851025" y="3441700"/>
          <p14:tracePt t="20644" x="1851025" y="3454400"/>
          <p14:tracePt t="20661" x="1851025" y="3479800"/>
          <p14:tracePt t="20678" x="1825625" y="3490913"/>
          <p14:tracePt t="20801" x="1825625" y="3479800"/>
          <p14:tracePt t="20811" x="1825625" y="3441700"/>
          <p14:tracePt t="20828" x="1825625" y="3416300"/>
          <p14:tracePt t="20844" x="1825625" y="3403600"/>
          <p14:tracePt t="20845" x="1825625" y="3378200"/>
          <p14:tracePt t="20861" x="1825625" y="3354388"/>
          <p14:tracePt t="20862" x="1825625" y="3328988"/>
          <p14:tracePt t="20878" x="1825625" y="3316288"/>
          <p14:tracePt t="20878" x="1825625" y="3303588"/>
          <p14:tracePt t="20894" x="1825625" y="3278188"/>
          <p14:tracePt t="20911" x="1825625" y="3254375"/>
          <p14:tracePt t="20912" x="1825625" y="3241675"/>
          <p14:tracePt t="20928" x="1838325" y="3216275"/>
          <p14:tracePt t="20929" x="1838325" y="3190875"/>
          <p14:tracePt t="20944" x="1838325" y="3178175"/>
          <p14:tracePt t="20946" x="1838325" y="3154363"/>
          <p14:tracePt t="20961" x="1838325" y="3141663"/>
          <p14:tracePt t="20963" x="1863725" y="3103563"/>
          <p14:tracePt t="20978" x="1863725" y="3078163"/>
          <p14:tracePt t="20979" x="1863725" y="3065463"/>
          <p14:tracePt t="20994" x="1863725" y="3028950"/>
          <p14:tracePt t="20996" x="1863725" y="3003550"/>
          <p14:tracePt t="21011" x="1863725" y="2978150"/>
          <p14:tracePt t="21028" x="1863725" y="2952750"/>
          <p14:tracePt t="21028" x="1863725" y="2928938"/>
          <p14:tracePt t="21047" x="1863725" y="2916238"/>
          <p14:tracePt t="21049" x="1863725" y="2903538"/>
          <p14:tracePt t="21061" x="1863725" y="2890838"/>
          <p14:tracePt t="21083" x="1863725" y="2878138"/>
          <p14:tracePt t="21094" x="1863725" y="2865438"/>
          <p14:tracePt t="21111" x="1863725" y="2852738"/>
          <p14:tracePt t="21113" x="1863725" y="2828925"/>
          <p14:tracePt t="21128" x="1863725" y="2816225"/>
          <p14:tracePt t="21129" x="1863725" y="2790825"/>
          <p14:tracePt t="21144" x="1863725" y="2778125"/>
          <p14:tracePt t="21146" x="1863725" y="2765425"/>
          <p14:tracePt t="21161" x="1863725" y="2752725"/>
          <p14:tracePt t="21162" x="1863725" y="2740025"/>
          <p14:tracePt t="21178" x="1863725" y="2728913"/>
          <p14:tracePt t="21179" x="1863725" y="2716213"/>
          <p14:tracePt t="21194" x="1863725" y="2690813"/>
          <p14:tracePt t="21211" x="1863725" y="2678113"/>
          <p14:tracePt t="21228" x="1863725" y="2665413"/>
          <p14:tracePt t="21229" x="1863725" y="2652713"/>
          <p14:tracePt t="21261" x="1863725" y="2640013"/>
          <p14:tracePt t="21305" x="1851025" y="2627313"/>
          <p14:tracePt t="21377" x="1838325" y="2627313"/>
          <p14:tracePt t="21401" x="1825625" y="2627313"/>
          <p14:tracePt t="21457" x="1814513" y="2627313"/>
          <p14:tracePt t="21465" x="1801813" y="2627313"/>
          <p14:tracePt t="21481" x="1789113" y="2640013"/>
          <p14:tracePt t="21494" x="1789113" y="2652713"/>
          <p14:tracePt t="21511" x="1789113" y="2665413"/>
          <p14:tracePt t="21528" x="1776413" y="2690813"/>
          <p14:tracePt t="21545" x="1763713" y="2716213"/>
          <p14:tracePt t="21561" x="1751013" y="2728913"/>
          <p14:tracePt t="21562" x="1751013" y="2740025"/>
          <p14:tracePt t="21578" x="1738313" y="2752725"/>
          <p14:tracePt t="21578" x="1738313" y="2765425"/>
          <p14:tracePt t="21594" x="1725613" y="2790825"/>
          <p14:tracePt t="21617" x="1725613" y="2803525"/>
          <p14:tracePt t="21628" x="1725613" y="2816225"/>
          <p14:tracePt t="21644" x="1714500" y="2828925"/>
          <p14:tracePt t="21661" x="1701800" y="2840038"/>
          <p14:tracePt t="21662" x="1701800" y="2878138"/>
          <p14:tracePt t="21678" x="1701800" y="2890838"/>
          <p14:tracePt t="21694" x="1701800" y="2916238"/>
          <p14:tracePt t="21695" x="1676400" y="2941638"/>
          <p14:tracePt t="21711" x="1663700" y="2952750"/>
          <p14:tracePt t="21712" x="1663700" y="2978150"/>
          <p14:tracePt t="21713" x="1663700" y="2990850"/>
          <p14:tracePt t="21728" x="1663700" y="3016250"/>
          <p14:tracePt t="21729" x="1663700" y="3041650"/>
          <p14:tracePt t="21745" x="1663700" y="3065463"/>
          <p14:tracePt t="21761" x="1663700" y="3078163"/>
          <p14:tracePt t="21763" x="1663700" y="3103563"/>
          <p14:tracePt t="21778" x="1663700" y="3141663"/>
          <p14:tracePt t="21794" x="1663700" y="3154363"/>
          <p14:tracePt t="21811" x="1651000" y="3165475"/>
          <p14:tracePt t="21811" x="1651000" y="3190875"/>
          <p14:tracePt t="21828" x="1651000" y="3203575"/>
          <p14:tracePt t="21844" x="1651000" y="3216275"/>
          <p14:tracePt t="21846" x="1651000" y="3228975"/>
          <p14:tracePt t="21861" x="1651000" y="3241675"/>
          <p14:tracePt t="21881" x="1651000" y="3254375"/>
          <p14:tracePt t="21894" x="1651000" y="3267075"/>
          <p14:tracePt t="21911" x="1651000" y="3278188"/>
          <p14:tracePt t="21928" x="1651000" y="3290888"/>
          <p14:tracePt t="21929" x="1651000" y="3303588"/>
          <p14:tracePt t="21969" x="1651000" y="3316288"/>
          <p14:tracePt t="21985" x="1651000" y="3328988"/>
          <p14:tracePt t="21994" x="1638300" y="3341688"/>
          <p14:tracePt t="22281" x="1651000" y="3341688"/>
          <p14:tracePt t="22321" x="1663700" y="3341688"/>
          <p14:tracePt t="22353" x="1676400" y="3341688"/>
          <p14:tracePt t="22362" x="1689100" y="3341688"/>
          <p14:tracePt t="22385" x="1701800" y="3341688"/>
          <p14:tracePt t="22417" x="1714500" y="3341688"/>
          <p14:tracePt t="22433" x="1751013" y="3328988"/>
          <p14:tracePt t="22473" x="1763713" y="3328988"/>
          <p14:tracePt t="22481" x="1776413" y="3328988"/>
          <p14:tracePt t="22497" x="1789113" y="3328988"/>
          <p14:tracePt t="22513" x="1814513" y="3328988"/>
          <p14:tracePt t="22529" x="1825625" y="3316288"/>
          <p14:tracePt t="22544" x="1838325" y="3303588"/>
          <p14:tracePt t="22545" x="1851025" y="3303588"/>
          <p14:tracePt t="22562" x="1851025" y="3290888"/>
          <p14:tracePt t="22577" x="1863725" y="3290888"/>
          <p14:tracePt t="22601" x="1863725" y="3278188"/>
          <p14:tracePt t="22625" x="1876425" y="3278188"/>
          <p14:tracePt t="22649" x="1876425" y="3267075"/>
          <p14:tracePt t="22661" x="1889125" y="3267075"/>
          <p14:tracePt t="22677" x="1901825" y="3267075"/>
          <p14:tracePt t="22678" x="1901825" y="3254375"/>
          <p14:tracePt t="22694" x="1914525" y="3254375"/>
          <p14:tracePt t="22695" x="1925638" y="3254375"/>
          <p14:tracePt t="22711" x="1938338" y="3241675"/>
          <p14:tracePt t="22711" x="1951038" y="3228975"/>
          <p14:tracePt t="22713" x="1963738" y="3216275"/>
          <p14:tracePt t="22727" x="1989138" y="3216275"/>
          <p14:tracePt t="22729" x="2001838" y="3190875"/>
          <p14:tracePt t="22744" x="2014538" y="3190875"/>
          <p14:tracePt t="22745" x="2025650" y="3178175"/>
          <p14:tracePt t="22761" x="2063750" y="3141663"/>
          <p14:tracePt t="22762" x="2076450" y="3141663"/>
          <p14:tracePt t="22778" x="2089150" y="3128963"/>
          <p14:tracePt t="22779" x="2114550" y="3090863"/>
          <p14:tracePt t="22794" x="2127250" y="3078163"/>
          <p14:tracePt t="22795" x="2138363" y="3054350"/>
          <p14:tracePt t="22811" x="2151063" y="3028950"/>
          <p14:tracePt t="22811" x="2189163" y="3028950"/>
          <p14:tracePt t="22827" x="2201863" y="3016250"/>
          <p14:tracePt t="22844" x="2214563" y="3003550"/>
          <p14:tracePt t="22861" x="2214563" y="2990850"/>
          <p14:tracePt t="22877" x="2214563" y="2978150"/>
          <p14:tracePt t="22894" x="2227263" y="2978150"/>
          <p14:tracePt t="22895" x="2227263" y="2965450"/>
          <p14:tracePt t="22913" x="2227263" y="2941638"/>
          <p14:tracePt t="22928" x="2238375" y="2941638"/>
          <p14:tracePt t="22929" x="2251075" y="2928938"/>
          <p14:tracePt t="22962" x="2251075" y="2903538"/>
          <p14:tracePt t="22993" x="2251075" y="2890838"/>
          <p14:tracePt t="23042" x="2251075" y="2878138"/>
          <p14:tracePt t="23065" x="2251075" y="2865438"/>
          <p14:tracePt t="23097" x="2251075" y="2852738"/>
          <p14:tracePt t="23289" x="2251075" y="2828925"/>
          <p14:tracePt t="23329" x="2251075" y="2816225"/>
          <p14:tracePt t="23344" x="2238375" y="2816225"/>
          <p14:tracePt t="23449" x="2227263" y="2803525"/>
          <p14:tracePt t="23465" x="2227263" y="2790825"/>
          <p14:tracePt t="23529" x="2201863" y="2778125"/>
          <p14:tracePt t="23553" x="2201863" y="2765425"/>
          <p14:tracePt t="23937" x="2176463" y="2752725"/>
          <p14:tracePt t="23945" x="2176463" y="2740025"/>
          <p14:tracePt t="23961" x="2151063" y="2728913"/>
          <p14:tracePt t="24129" x="2138363" y="2728913"/>
          <p14:tracePt t="24144" x="2127250" y="2728913"/>
          <p14:tracePt t="26617" x="2114550" y="2728913"/>
          <p14:tracePt t="26913" x="2101850" y="2728913"/>
          <p14:tracePt t="27881" x="2089150" y="2728913"/>
          <p14:tracePt t="27897" x="2076450" y="2728913"/>
          <p14:tracePt t="27910" x="2076450" y="2716213"/>
          <p14:tracePt t="28825" x="2063750" y="2716213"/>
          <p14:tracePt t="30457" x="2089150" y="2716213"/>
          <p14:tracePt t="30465" x="2138363" y="2716213"/>
          <p14:tracePt t="30477" x="2227263" y="2740025"/>
          <p14:tracePt t="30494" x="2276475" y="2740025"/>
          <p14:tracePt t="30494" x="2314575" y="2778125"/>
          <p14:tracePt t="30510" x="2338388" y="2790825"/>
          <p14:tracePt t="30511" x="2363788" y="2803525"/>
          <p14:tracePt t="30513" x="2389188" y="2840038"/>
          <p14:tracePt t="30527" x="2427288" y="2865438"/>
          <p14:tracePt t="30529" x="2463800" y="2916238"/>
          <p14:tracePt t="30544" x="2501900" y="2965450"/>
          <p14:tracePt t="30545" x="2576513" y="3028950"/>
          <p14:tracePt t="30560" x="2651125" y="3116263"/>
          <p14:tracePt t="30561" x="2740025" y="3203575"/>
          <p14:tracePt t="30577" x="2801938" y="3254375"/>
          <p14:tracePt t="30578" x="2863850" y="3316288"/>
          <p14:tracePt t="30593" x="2914650" y="3354388"/>
          <p14:tracePt t="30594" x="2976563" y="3416300"/>
          <p14:tracePt t="30610" x="3040063" y="3503613"/>
          <p14:tracePt t="30611" x="3089275" y="3579813"/>
          <p14:tracePt t="30627" x="3127375" y="3616325"/>
          <p14:tracePt t="30628" x="3165475" y="3692525"/>
          <p14:tracePt t="30644" x="3189288" y="3741738"/>
          <p14:tracePt t="30645" x="3214688" y="3867150"/>
          <p14:tracePt t="30660" x="3252788" y="3954463"/>
          <p14:tracePt t="30662" x="3327400" y="4092575"/>
          <p14:tracePt t="30677" x="3389313" y="4217988"/>
          <p14:tracePt t="30678" x="3465513" y="4318000"/>
          <p14:tracePt t="30694" x="3540125" y="4405313"/>
          <p14:tracePt t="30694" x="3614738" y="4505325"/>
          <p14:tracePt t="30710" x="3652838" y="4554538"/>
          <p14:tracePt t="30711" x="3702050" y="4643438"/>
          <p14:tracePt t="30713" x="3727450" y="4667250"/>
          <p14:tracePt t="30727" x="3765550" y="4718050"/>
          <p14:tracePt t="30729" x="3802063" y="4743450"/>
          <p14:tracePt t="30744" x="3865563" y="4805363"/>
          <p14:tracePt t="30745" x="3878263" y="4830763"/>
          <p14:tracePt t="30760" x="3914775" y="4856163"/>
          <p14:tracePt t="30761" x="3914775" y="4868863"/>
          <p14:tracePt t="30777" x="3940175" y="4892675"/>
          <p14:tracePt t="30778" x="3952875" y="4905375"/>
          <p14:tracePt t="30794" x="3990975" y="4918075"/>
          <p14:tracePt t="30794" x="4014788" y="4930775"/>
          <p14:tracePt t="30810" x="4040188" y="4943475"/>
          <p14:tracePt t="30811" x="4052888" y="4943475"/>
          <p14:tracePt t="30827" x="4090988" y="4968875"/>
          <p14:tracePt t="30844" x="4140200" y="4981575"/>
          <p14:tracePt t="30860" x="4165600" y="4981575"/>
          <p14:tracePt t="30877" x="4178300" y="4981575"/>
          <p14:tracePt t="30913" x="4178300" y="4992688"/>
          <p14:tracePt t="31033" x="4203700" y="5005388"/>
          <p14:tracePt t="31045" x="4227513" y="5018088"/>
          <p14:tracePt t="31060" x="4240213" y="5043488"/>
          <p14:tracePt t="31061" x="4278313" y="5056188"/>
          <p14:tracePt t="31081" x="4303713" y="5081588"/>
          <p14:tracePt t="31082" x="4440238" y="5143500"/>
          <p14:tracePt t="31094" x="4478338" y="5194300"/>
          <p14:tracePt t="31110" x="4552950" y="5205413"/>
          <p14:tracePt t="31111" x="4678363" y="5243513"/>
          <p14:tracePt t="31113" x="4803775" y="5268913"/>
          <p14:tracePt t="31127" x="4953000" y="5330825"/>
          <p14:tracePt t="31129" x="5103813" y="5368925"/>
          <p14:tracePt t="31144" x="5253038" y="5418138"/>
          <p14:tracePt t="31145" x="5378450" y="5456238"/>
          <p14:tracePt t="31160" x="5491163" y="5481638"/>
          <p14:tracePt t="31162" x="5616575" y="5543550"/>
          <p14:tracePt t="31177" x="5703888" y="5581650"/>
          <p14:tracePt t="31178" x="5791200" y="5607050"/>
          <p14:tracePt t="31194" x="5878513" y="5619750"/>
          <p14:tracePt t="31195" x="6003925" y="5643563"/>
          <p14:tracePt t="31210" x="6116638" y="5643563"/>
          <p14:tracePt t="31211" x="6254750" y="5643563"/>
          <p14:tracePt t="31227" x="6342063" y="5643563"/>
          <p14:tracePt t="31227" x="6480175" y="5643563"/>
          <p14:tracePt t="31244" x="6580188" y="5643563"/>
          <p14:tracePt t="31244" x="6704013" y="5643563"/>
          <p14:tracePt t="31260" x="6767513" y="5643563"/>
          <p14:tracePt t="31262" x="6842125" y="5643563"/>
          <p14:tracePt t="31277" x="6892925" y="5643563"/>
          <p14:tracePt t="31277" x="6929438" y="5643563"/>
          <p14:tracePt t="31294" x="6980238" y="5643563"/>
          <p14:tracePt t="31294" x="7005638" y="5643563"/>
          <p14:tracePt t="31310" x="7042150" y="5643563"/>
          <p14:tracePt t="31327" x="7067550" y="5630863"/>
          <p14:tracePt t="31327" x="7092950" y="5607050"/>
          <p14:tracePt t="31329" x="7118350" y="5607050"/>
          <p14:tracePt t="31344" x="7129463" y="5607050"/>
          <p14:tracePt t="31360" x="7154863" y="5594350"/>
          <p14:tracePt t="31361" x="7192963" y="5568950"/>
          <p14:tracePt t="31377" x="7218363" y="5556250"/>
          <p14:tracePt t="31377" x="7242175" y="5556250"/>
          <p14:tracePt t="31393" x="7254875" y="5543550"/>
          <p14:tracePt t="31410" x="7267575" y="5543550"/>
          <p14:tracePt t="31427" x="7280275" y="5543550"/>
          <p14:tracePt t="31427" x="7305675" y="5518150"/>
          <p14:tracePt t="31449" x="7305675" y="5507038"/>
          <p14:tracePt t="31460" x="7329488" y="5494338"/>
          <p14:tracePt t="31477" x="7342188" y="5468938"/>
          <p14:tracePt t="31497" x="7354888" y="5456238"/>
          <p14:tracePt t="31510" x="7354888" y="5443538"/>
          <p14:tracePt t="31527" x="7354888" y="5430838"/>
          <p14:tracePt t="31545" x="7354888" y="5418138"/>
          <p14:tracePt t="31560" x="7354888" y="5394325"/>
          <p14:tracePt t="31561" x="7354888" y="5368925"/>
          <p14:tracePt t="31577" x="7354888" y="5356225"/>
          <p14:tracePt t="31578" x="7354888" y="5343525"/>
          <p14:tracePt t="31594" x="7354888" y="5318125"/>
          <p14:tracePt t="31594" x="7354888" y="5305425"/>
          <p14:tracePt t="31610" x="7354888" y="5281613"/>
          <p14:tracePt t="31627" x="7354888" y="5268913"/>
          <p14:tracePt t="31628" x="7354888" y="5256213"/>
          <p14:tracePt t="31644" x="7354888" y="5243513"/>
          <p14:tracePt t="31660" x="7354888" y="5218113"/>
          <p14:tracePt t="31661" x="7342188" y="5181600"/>
          <p14:tracePt t="31677" x="7329488" y="5156200"/>
          <p14:tracePt t="31694" x="7329488" y="5118100"/>
          <p14:tracePt t="31694" x="7318375" y="5105400"/>
          <p14:tracePt t="31710" x="7318375" y="5092700"/>
          <p14:tracePt t="31711" x="7305675" y="5068888"/>
          <p14:tracePt t="31713" x="7292975" y="5056188"/>
          <p14:tracePt t="31727" x="7292975" y="5043488"/>
          <p14:tracePt t="31729" x="7280275" y="5030788"/>
          <p14:tracePt t="31745" x="7280275" y="5005388"/>
          <p14:tracePt t="31793" x="7254875" y="4992688"/>
          <p14:tracePt t="31810" x="7254875" y="4981575"/>
          <p14:tracePt t="31827" x="7242175" y="4968875"/>
          <p14:tracePt t="31857" x="7229475" y="4956175"/>
          <p14:tracePt t="31873" x="7229475" y="4943475"/>
          <p14:tracePt t="31881" x="7218363" y="4930775"/>
          <p14:tracePt t="32042" x="7218363" y="4918075"/>
          <p14:tracePt t="32457" x="7218363" y="4905375"/>
          <p14:tracePt t="33457" x="7205663" y="4905375"/>
          <p14:tracePt t="33465" x="7205663" y="4918075"/>
          <p14:tracePt t="33477" x="7192963" y="4930775"/>
          <p14:tracePt t="33493" x="7192963" y="4956175"/>
          <p14:tracePt t="33494" x="7167563" y="4968875"/>
          <p14:tracePt t="33510" x="7167563" y="4992688"/>
          <p14:tracePt t="33511" x="7167563" y="5018088"/>
          <p14:tracePt t="33527" x="7167563" y="5056188"/>
          <p14:tracePt t="33527" x="7154863" y="5081588"/>
          <p14:tracePt t="33543" x="7154863" y="5105400"/>
          <p14:tracePt t="33544" x="7118350" y="5168900"/>
          <p14:tracePt t="33545" x="7118350" y="5181600"/>
          <p14:tracePt t="33560" x="7118350" y="5230813"/>
          <p14:tracePt t="33561" x="7105650" y="5268913"/>
          <p14:tracePt t="33577" x="7080250" y="5318125"/>
          <p14:tracePt t="33578" x="7067550" y="5330825"/>
          <p14:tracePt t="33593" x="7054850" y="5368925"/>
          <p14:tracePt t="33594" x="7054850" y="5407025"/>
          <p14:tracePt t="33610" x="7054850" y="5418138"/>
          <p14:tracePt t="33611" x="7054850" y="5443538"/>
          <p14:tracePt t="33627" x="7016750" y="5468938"/>
          <p14:tracePt t="33628" x="7016750" y="5494338"/>
          <p14:tracePt t="33643" x="7016750" y="5507038"/>
          <p14:tracePt t="33644" x="7005638" y="5518150"/>
          <p14:tracePt t="33660" x="7005638" y="5543550"/>
          <p14:tracePt t="33661" x="6992938" y="5556250"/>
          <p14:tracePt t="33677" x="6980238" y="5568950"/>
          <p14:tracePt t="33693" x="6980238" y="5581650"/>
          <p14:tracePt t="33694" x="6967538" y="5581650"/>
          <p14:tracePt t="33710" x="6967538" y="5594350"/>
          <p14:tracePt t="33711" x="6967538" y="5607050"/>
          <p14:tracePt t="33727" x="6942138" y="5607050"/>
          <p14:tracePt t="33727" x="6942138" y="5630863"/>
          <p14:tracePt t="33729" x="6929438" y="5630863"/>
          <p14:tracePt t="33744" x="6929438" y="5643563"/>
          <p14:tracePt t="33745" x="6905625" y="5656263"/>
          <p14:tracePt t="33760" x="6892925" y="5668963"/>
          <p14:tracePt t="33761" x="6880225" y="5668963"/>
          <p14:tracePt t="33777" x="6854825" y="5681663"/>
          <p14:tracePt t="33777" x="6842125" y="5707063"/>
          <p14:tracePt t="33793" x="6816725" y="5707063"/>
          <p14:tracePt t="33794" x="6816725" y="5719763"/>
          <p14:tracePt t="33810" x="6805613" y="5719763"/>
          <p14:tracePt t="33811" x="6780213" y="5732463"/>
          <p14:tracePt t="33827" x="6780213" y="5743575"/>
          <p14:tracePt t="33827" x="6767513" y="5743575"/>
          <p14:tracePt t="33843" x="6754813" y="5756275"/>
          <p14:tracePt t="33860" x="6729413" y="5768975"/>
          <p14:tracePt t="33877" x="6704013" y="5781675"/>
          <p14:tracePt t="33877" x="6704013" y="5794375"/>
          <p14:tracePt t="33894" x="6692900" y="5794375"/>
          <p14:tracePt t="33895" x="6667500" y="5807075"/>
          <p14:tracePt t="33910" x="6642100" y="5819775"/>
          <p14:tracePt t="33911" x="6629400" y="5832475"/>
          <p14:tracePt t="33927" x="6592888" y="5856288"/>
          <p14:tracePt t="33927" x="6580188" y="5868988"/>
          <p14:tracePt t="33929" x="6554788" y="5881688"/>
          <p14:tracePt t="33943" x="6529388" y="5881688"/>
          <p14:tracePt t="33945" x="6503988" y="5881688"/>
          <p14:tracePt t="33960" x="6467475" y="5894388"/>
          <p14:tracePt t="33961" x="6454775" y="5907088"/>
          <p14:tracePt t="33977" x="6442075" y="5907088"/>
          <p14:tracePt t="33993" x="6416675" y="5919788"/>
          <p14:tracePt t="33994" x="6367463" y="5932488"/>
          <p14:tracePt t="34010" x="6329363" y="5932488"/>
          <p14:tracePt t="34011" x="6303963" y="5945188"/>
          <p14:tracePt t="34027" x="6291263" y="5945188"/>
          <p14:tracePt t="34027" x="6254750" y="5945188"/>
          <p14:tracePt t="34043" x="6229350" y="5945188"/>
          <p14:tracePt t="34044" x="6216650" y="5956300"/>
          <p14:tracePt t="34061" x="6167438" y="5956300"/>
          <p14:tracePt t="34077" x="6154738" y="5956300"/>
          <p14:tracePt t="34078" x="6142038" y="5956300"/>
          <p14:tracePt t="34098" x="6103938" y="5956300"/>
          <p14:tracePt t="34113" x="6091238" y="5945188"/>
          <p14:tracePt t="34127" x="6078538" y="5945188"/>
          <p14:tracePt t="34143" x="6067425" y="5945188"/>
          <p14:tracePt t="34145" x="6054725" y="5932488"/>
          <p14:tracePt t="34201" x="6042025" y="5932488"/>
          <p14:tracePt t="34233" x="6029325" y="5932488"/>
          <p14:tracePt t="34257" x="6016625" y="5932488"/>
          <p14:tracePt t="34329" x="6003925" y="5932488"/>
          <p14:tracePt t="34889" x="5967413" y="5932488"/>
          <p14:tracePt t="34897" x="5916613" y="5932488"/>
          <p14:tracePt t="34910" x="5891213" y="5932488"/>
          <p14:tracePt t="34927" x="5854700" y="5932488"/>
          <p14:tracePt t="34927" x="5803900" y="5932488"/>
          <p14:tracePt t="34929" x="5754688" y="5919788"/>
          <p14:tracePt t="34943" x="5691188" y="5907088"/>
          <p14:tracePt t="34945" x="5654675" y="5907088"/>
          <p14:tracePt t="34960" x="5616575" y="5894388"/>
          <p14:tracePt t="34961" x="5554663" y="5894388"/>
          <p14:tracePt t="34977" x="5529263" y="5881688"/>
          <p14:tracePt t="34993" x="5491163" y="5856288"/>
          <p14:tracePt t="34994" x="5441950" y="5832475"/>
          <p14:tracePt t="35010" x="5429250" y="5819775"/>
          <p14:tracePt t="35027" x="5416550" y="5819775"/>
          <p14:tracePt t="35027" x="5391150" y="5807075"/>
          <p14:tracePt t="35045" x="5378450" y="5807075"/>
          <p14:tracePt t="35061" x="5365750" y="5807075"/>
          <p14:tracePt t="35077" x="5341938" y="5807075"/>
          <p14:tracePt t="35093" x="5329238" y="5807075"/>
          <p14:tracePt t="35233" x="5316538" y="5807075"/>
          <p14:tracePt t="35265" x="5316538" y="5794375"/>
          <p14:tracePt t="35321" x="5303838" y="5794375"/>
          <p14:tracePt t="35937" x="5303838" y="5781675"/>
          <p14:tracePt t="36009" x="5316538" y="5781675"/>
          <p14:tracePt t="36027" x="5329238" y="5768975"/>
          <p14:tracePt t="36049" x="5329238" y="5756275"/>
          <p14:tracePt t="36060" x="5329238" y="5743575"/>
          <p14:tracePt t="36081" x="5341938" y="5743575"/>
          <p14:tracePt t="36081" x="5341938" y="5719763"/>
          <p14:tracePt t="36093" x="5341938" y="5707063"/>
          <p14:tracePt t="36857" x="5353050" y="5707063"/>
          <p14:tracePt t="36873" x="5365750" y="5707063"/>
          <p14:tracePt t="37817" x="5378450" y="5707063"/>
          <p14:tracePt t="37865" x="5391150" y="5707063"/>
          <p14:tracePt t="37876" x="5391150" y="5694363"/>
          <p14:tracePt t="38017" x="5403850" y="5694363"/>
          <p14:tracePt t="38033" x="5416550" y="5694363"/>
          <p14:tracePt t="38045" x="5429250" y="5694363"/>
          <p14:tracePt t="38060" x="5441950" y="5694363"/>
          <p14:tracePt t="38081" x="5454650" y="5707063"/>
          <p14:tracePt t="38081" x="5465763" y="5732463"/>
          <p14:tracePt t="38093" x="5478463" y="5732463"/>
          <p14:tracePt t="38110" x="5478463" y="5743575"/>
          <p14:tracePt t="38129" x="5491163" y="5768975"/>
          <p14:tracePt t="38143" x="5516563" y="5794375"/>
          <p14:tracePt t="38145" x="5529263" y="5819775"/>
          <p14:tracePt t="38161" x="5529263" y="5832475"/>
          <p14:tracePt t="38177" x="5554663" y="5856288"/>
          <p14:tracePt t="38193" x="5565775" y="5881688"/>
          <p14:tracePt t="38210" x="5578475" y="5894388"/>
          <p14:tracePt t="38210" x="5591175" y="5919788"/>
          <p14:tracePt t="38233" x="5616575" y="5932488"/>
          <p14:tracePt t="38257" x="5641975" y="5956300"/>
          <p14:tracePt t="38265" x="5654675" y="5969000"/>
          <p14:tracePt t="38276" x="5691188" y="5994400"/>
          <p14:tracePt t="38293" x="5703888" y="6007100"/>
          <p14:tracePt t="38294" x="5729288" y="6032500"/>
          <p14:tracePt t="38310" x="5754688" y="6045200"/>
          <p14:tracePt t="38310" x="5791200" y="6069013"/>
          <p14:tracePt t="38313" x="5829300" y="6081713"/>
          <p14:tracePt t="38326" x="5878513" y="6119813"/>
          <p14:tracePt t="38329" x="5903913" y="6132513"/>
          <p14:tracePt t="38343" x="5942013" y="6145213"/>
          <p14:tracePt t="38345" x="5991225" y="6181725"/>
          <p14:tracePt t="38360" x="6042025" y="6181725"/>
          <p14:tracePt t="38361" x="6103938" y="6207125"/>
          <p14:tracePt t="38376" x="6142038" y="6232525"/>
          <p14:tracePt t="38378" x="6180138" y="6257925"/>
          <p14:tracePt t="38393" x="6216650" y="6281738"/>
          <p14:tracePt t="38394" x="6229350" y="6294438"/>
          <p14:tracePt t="38410" x="6254750" y="6294438"/>
          <p14:tracePt t="38410" x="6267450" y="6319838"/>
          <p14:tracePt t="38426" x="6303963" y="6332538"/>
          <p14:tracePt t="38428" x="6316663" y="6345238"/>
          <p14:tracePt t="38443" x="6342063" y="6370638"/>
          <p14:tracePt t="38460" x="6354763" y="6381750"/>
          <p14:tracePt t="38481" x="6367463" y="6381750"/>
          <p14:tracePt t="38493" x="6380163" y="6381750"/>
          <p14:tracePt t="38510" x="6380163" y="6394450"/>
          <p14:tracePt t="38526" x="6380163" y="6407150"/>
          <p14:tracePt t="38527" x="6391275" y="6407150"/>
          <p14:tracePt t="38529" x="6391275" y="6419850"/>
          <p14:tracePt t="38560" x="6403975" y="6419850"/>
          <p14:tracePt t="38560" x="6403975" y="6432550"/>
          <p14:tracePt t="46153" x="6467475" y="6445250"/>
          <p14:tracePt t="46161" x="6629400" y="6445250"/>
          <p14:tracePt t="46176" x="6854825" y="6445250"/>
          <p14:tracePt t="46176" x="7342188" y="6445250"/>
          <p14:tracePt t="46193" x="7843838" y="6419850"/>
          <p14:tracePt t="46193" x="8380413" y="6319838"/>
          <p14:tracePt t="46209" x="9069388" y="619442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1064F9E-D14B-4B99-9E11-3A5A4D45B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52600" y="274639"/>
            <a:ext cx="8686800" cy="62023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519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26"/>
    </mc:Choice>
    <mc:Fallback xmlns="">
      <p:transition spd="slow" advTm="64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6" x="9005888" y="3603625"/>
          <p14:tracePt t="636" x="8931275" y="3616325"/>
          <p14:tracePt t="647" x="8856663" y="3616325"/>
          <p14:tracePt t="648" x="8743950" y="3654425"/>
          <p14:tracePt t="667" x="8631238" y="3667125"/>
          <p14:tracePt t="667" x="8543925" y="3679825"/>
          <p14:tracePt t="672" x="8469313" y="3692525"/>
          <p14:tracePt t="680" x="8356600" y="3716338"/>
          <p14:tracePt t="700" x="8267700" y="3729038"/>
          <p14:tracePt t="705" x="8054975" y="3741738"/>
          <p14:tracePt t="713" x="7967663" y="3754438"/>
          <p14:tracePt t="734" x="7893050" y="3779838"/>
          <p14:tracePt t="739" x="7754938" y="3779838"/>
          <p14:tracePt t="747" x="7680325" y="3792538"/>
          <p14:tracePt t="767" x="7642225" y="3792538"/>
          <p14:tracePt t="772" x="7567613" y="3792538"/>
          <p14:tracePt t="780" x="7542213" y="3792538"/>
          <p14:tracePt t="801" x="7518400" y="3792538"/>
          <p14:tracePt t="818" x="7454900" y="3792538"/>
          <p14:tracePt t="818" x="7405688" y="3792538"/>
          <p14:tracePt t="824" x="7380288" y="3792538"/>
          <p14:tracePt t="831" x="7354888" y="3792538"/>
          <p14:tracePt t="851" x="7342188" y="3792538"/>
          <p14:tracePt t="856" x="7292975" y="3792538"/>
          <p14:tracePt t="864" x="7280275" y="3792538"/>
          <p14:tracePt t="1110" x="7267575" y="3792538"/>
          <p14:tracePt t="1238" x="7267575" y="3754438"/>
          <p14:tracePt t="1247" x="7267575" y="3741738"/>
          <p14:tracePt t="1264" x="7292975" y="3716338"/>
          <p14:tracePt t="1286" x="7305675" y="3716338"/>
          <p14:tracePt t="27662" x="7305675" y="3703638"/>
          <p14:tracePt t="27679" x="7329488" y="3679825"/>
          <p14:tracePt t="27679" x="7380288" y="3641725"/>
          <p14:tracePt t="27695" x="7429500" y="3590925"/>
          <p14:tracePt t="27696" x="7480300" y="3590925"/>
          <p14:tracePt t="27712" x="7480300" y="3554413"/>
          <p14:tracePt t="27713" x="7493000" y="3554413"/>
          <p14:tracePt t="27934" x="7493000" y="3541713"/>
          <p14:tracePt t="27945" x="7480300" y="3490913"/>
          <p14:tracePt t="27962" x="7380288" y="3416300"/>
          <p14:tracePt t="27962" x="7292975" y="3341688"/>
          <p14:tracePt t="27978" x="7229475" y="3303588"/>
          <p14:tracePt t="27979" x="7192963" y="3254375"/>
          <p14:tracePt t="27995" x="7129463" y="3203575"/>
          <p14:tracePt t="27996" x="7118350" y="3190875"/>
          <p14:tracePt t="27998" x="7092950" y="3165475"/>
          <p14:tracePt t="28012" x="7080250" y="3141663"/>
          <p14:tracePt t="28014" x="7042150" y="3116263"/>
          <p14:tracePt t="28028" x="7042150" y="3103563"/>
          <p14:tracePt t="28030" x="7016750" y="3078163"/>
          <p14:tracePt t="28045" x="6992938" y="3065463"/>
          <p14:tracePt t="28046" x="6992938" y="3054350"/>
          <p14:tracePt t="28062" x="6967538" y="3016250"/>
          <p14:tracePt t="28063" x="6954838" y="3003550"/>
          <p14:tracePt t="28078" x="6929438" y="2978150"/>
          <p14:tracePt t="28079" x="6905625" y="2952750"/>
          <p14:tracePt t="28095" x="6905625" y="2941638"/>
          <p14:tracePt t="28096" x="6880225" y="2903538"/>
          <p14:tracePt t="28112" x="6842125" y="2878138"/>
          <p14:tracePt t="28113" x="6829425" y="2852738"/>
          <p14:tracePt t="28128" x="6805613" y="2840038"/>
          <p14:tracePt t="28129" x="6780213" y="2816225"/>
          <p14:tracePt t="28145" x="6754813" y="2790825"/>
          <p14:tracePt t="28146" x="6729413" y="2778125"/>
          <p14:tracePt t="28162" x="6716713" y="2752725"/>
          <p14:tracePt t="28163" x="6680200" y="2728913"/>
          <p14:tracePt t="28179" x="6654800" y="2716213"/>
          <p14:tracePt t="28199" x="6642100" y="2703513"/>
          <p14:tracePt t="28200" x="6629400" y="2678113"/>
          <p14:tracePt t="28230" x="6616700" y="2678113"/>
          <p14:tracePt t="28310" x="6604000" y="2678113"/>
          <p14:tracePt t="28334" x="6592888" y="2678113"/>
          <p14:tracePt t="28350" x="6580188" y="2678113"/>
          <p14:tracePt t="28362" x="6554788" y="2652713"/>
          <p14:tracePt t="28406" x="6529388" y="2652713"/>
          <p14:tracePt t="28414" x="6516688" y="2652713"/>
          <p14:tracePt t="28428" x="6480175" y="2652713"/>
          <p14:tracePt t="28430" x="6467475" y="2652713"/>
          <p14:tracePt t="28445" x="6429375" y="2652713"/>
          <p14:tracePt t="28446" x="6403975" y="2652713"/>
          <p14:tracePt t="28462" x="6380163" y="2652713"/>
          <p14:tracePt t="28462" x="6354763" y="2652713"/>
          <p14:tracePt t="28478" x="6329363" y="2640013"/>
          <p14:tracePt t="28495" x="6316663" y="2640013"/>
          <p14:tracePt t="28496" x="6303963" y="2640013"/>
          <p14:tracePt t="28512" x="6291263" y="2640013"/>
          <p14:tracePt t="28550" x="6280150" y="2640013"/>
          <p14:tracePt t="28562" x="6267450" y="2640013"/>
          <p14:tracePt t="28578" x="6254750" y="2640013"/>
          <p14:tracePt t="28595" x="6242050" y="2640013"/>
          <p14:tracePt t="28596" x="6229350" y="2640013"/>
          <p14:tracePt t="28598" x="6216650" y="2640013"/>
          <p14:tracePt t="28612" x="6191250" y="2640013"/>
          <p14:tracePt t="28628" x="6180138" y="2640013"/>
          <p14:tracePt t="28630" x="6167438" y="2640013"/>
          <p14:tracePt t="28645" x="6154738" y="2640013"/>
          <p14:tracePt t="28662" x="6142038" y="2640013"/>
          <p14:tracePt t="28679" x="6129338" y="2640013"/>
          <p14:tracePt t="28695" x="6116638" y="2640013"/>
          <p14:tracePt t="28696" x="6103938" y="2640013"/>
          <p14:tracePt t="28712" x="6091238" y="2640013"/>
          <p14:tracePt t="28712" x="6078538" y="2640013"/>
          <p14:tracePt t="28734" x="6067425" y="2640013"/>
          <p14:tracePt t="28766" x="6054725" y="2640013"/>
          <p14:tracePt t="28778" x="6042025" y="2640013"/>
          <p14:tracePt t="28795" x="6029325" y="2640013"/>
          <p14:tracePt t="28812" x="6003925" y="2640013"/>
          <p14:tracePt t="28828" x="5978525" y="2616200"/>
          <p14:tracePt t="28830" x="5967413" y="2616200"/>
          <p14:tracePt t="28845" x="5954713" y="2616200"/>
          <p14:tracePt t="28847" x="5942013" y="2603500"/>
          <p14:tracePt t="28862" x="5916613" y="2603500"/>
          <p14:tracePt t="28863" x="5903913" y="2603500"/>
          <p14:tracePt t="28878" x="5878513" y="2603500"/>
          <p14:tracePt t="28895" x="5842000" y="2603500"/>
          <p14:tracePt t="28896" x="5829300" y="2603500"/>
          <p14:tracePt t="28912" x="5803900" y="2603500"/>
          <p14:tracePt t="28912" x="5778500" y="2590800"/>
          <p14:tracePt t="28928" x="5754688" y="2590800"/>
          <p14:tracePt t="28945" x="5716588" y="2578100"/>
          <p14:tracePt t="28962" x="5703888" y="2578100"/>
          <p14:tracePt t="28962" x="5691188" y="2578100"/>
          <p14:tracePt t="28978" x="5665788" y="2565400"/>
          <p14:tracePt t="28979" x="5654675" y="2565400"/>
          <p14:tracePt t="28995" x="5629275" y="2565400"/>
          <p14:tracePt t="28996" x="5629275" y="2552700"/>
          <p14:tracePt t="29012" x="5616575" y="2552700"/>
          <p14:tracePt t="29028" x="5591175" y="2552700"/>
          <p14:tracePt t="29029" x="5565775" y="2552700"/>
          <p14:tracePt t="29030" x="5541963" y="2552700"/>
          <p14:tracePt t="29045" x="5503863" y="2527300"/>
          <p14:tracePt t="29046" x="5478463" y="2527300"/>
          <p14:tracePt t="29062" x="5441950" y="2527300"/>
          <p14:tracePt t="29063" x="5429250" y="2527300"/>
          <p14:tracePt t="29078" x="5391150" y="2516188"/>
          <p14:tracePt t="29079" x="5353050" y="2516188"/>
          <p14:tracePt t="29095" x="5329238" y="2516188"/>
          <p14:tracePt t="29096" x="5316538" y="2516188"/>
          <p14:tracePt t="29112" x="5278438" y="2503488"/>
          <p14:tracePt t="29113" x="5265738" y="2503488"/>
          <p14:tracePt t="29128" x="5241925" y="2503488"/>
          <p14:tracePt t="29129" x="5216525" y="2503488"/>
          <p14:tracePt t="29145" x="5203825" y="2478088"/>
          <p14:tracePt t="29146" x="5178425" y="2478088"/>
          <p14:tracePt t="29162" x="5165725" y="2478088"/>
          <p14:tracePt t="29162" x="5141913" y="2478088"/>
          <p14:tracePt t="29166" x="5129213" y="2478088"/>
          <p14:tracePt t="29179" x="5103813" y="2478088"/>
          <p14:tracePt t="29199" x="5078413" y="2478088"/>
          <p14:tracePt t="29200" x="5040313" y="2465388"/>
          <p14:tracePt t="29212" x="5003800" y="2465388"/>
          <p14:tracePt t="29215" x="4991100" y="2452688"/>
          <p14:tracePt t="29228" x="4978400" y="2452688"/>
          <p14:tracePt t="29230" x="4953000" y="2452688"/>
          <p14:tracePt t="29246" x="4929188" y="2439988"/>
          <p14:tracePt t="29310" x="4916488" y="2439988"/>
          <p14:tracePt t="29454" x="4940300" y="2439988"/>
          <p14:tracePt t="29462" x="4991100" y="2439988"/>
          <p14:tracePt t="29478" x="5016500" y="2439988"/>
          <p14:tracePt t="29479" x="5053013" y="2439988"/>
          <p14:tracePt t="29495" x="5091113" y="2452688"/>
          <p14:tracePt t="29496" x="5116513" y="2452688"/>
          <p14:tracePt t="29512" x="5153025" y="2478088"/>
          <p14:tracePt t="29512" x="5165725" y="2478088"/>
          <p14:tracePt t="29528" x="5191125" y="2478088"/>
          <p14:tracePt t="29529" x="5203825" y="2478088"/>
          <p14:tracePt t="29545" x="5229225" y="2478088"/>
          <p14:tracePt t="29546" x="5241925" y="2478088"/>
          <p14:tracePt t="29562" x="5278438" y="2478088"/>
          <p14:tracePt t="29562" x="5303838" y="2478088"/>
          <p14:tracePt t="29578" x="5329238" y="2478088"/>
          <p14:tracePt t="29579" x="5365750" y="2478088"/>
          <p14:tracePt t="29595" x="5391150" y="2478088"/>
          <p14:tracePt t="29612" x="5403850" y="2478088"/>
          <p14:tracePt t="29612" x="5416550" y="2478088"/>
          <p14:tracePt t="29628" x="5441950" y="2478088"/>
          <p14:tracePt t="29645" x="5454650" y="2478088"/>
          <p14:tracePt t="29662" x="5478463" y="2478088"/>
          <p14:tracePt t="29663" x="5503863" y="2478088"/>
          <p14:tracePt t="29678" x="5516563" y="2478088"/>
          <p14:tracePt t="29679" x="5529263" y="2478088"/>
          <p14:tracePt t="29695" x="5541963" y="2478088"/>
          <p14:tracePt t="29696" x="5565775" y="2478088"/>
          <p14:tracePt t="29712" x="5578475" y="2478088"/>
          <p14:tracePt t="29713" x="5603875" y="2478088"/>
          <p14:tracePt t="29728" x="5629275" y="2490788"/>
          <p14:tracePt t="29729" x="5654675" y="2490788"/>
          <p14:tracePt t="29745" x="5691188" y="2490788"/>
          <p14:tracePt t="29762" x="5703888" y="2490788"/>
          <p14:tracePt t="29762" x="5741988" y="2490788"/>
          <p14:tracePt t="29778" x="5778500" y="2490788"/>
          <p14:tracePt t="29779" x="5803900" y="2490788"/>
          <p14:tracePt t="29795" x="5829300" y="2490788"/>
          <p14:tracePt t="29796" x="5867400" y="2490788"/>
          <p14:tracePt t="29812" x="5878513" y="2490788"/>
          <p14:tracePt t="29828" x="5891213" y="2490788"/>
          <p14:tracePt t="29854" x="5903913" y="2490788"/>
          <p14:tracePt t="29902" x="5916613" y="2490788"/>
          <p14:tracePt t="30190" x="5929313" y="2503488"/>
          <p14:tracePt t="30918" x="5929313" y="2516188"/>
          <p14:tracePt t="30950" x="5942013" y="2527300"/>
          <p14:tracePt t="30998" x="5942013" y="2540000"/>
          <p14:tracePt t="31030" x="5942013" y="2552700"/>
          <p14:tracePt t="31118" x="5942013" y="2565400"/>
          <p14:tracePt t="31174" x="5929313" y="2565400"/>
          <p14:tracePt t="31190" x="5929313" y="2578100"/>
          <p14:tracePt t="31534" x="5916613" y="2578100"/>
          <p14:tracePt t="31545" x="5916613" y="2590800"/>
          <p14:tracePt t="31582" x="5916613" y="2603500"/>
          <p14:tracePt t="31630" x="5903913" y="2616200"/>
          <p14:tracePt t="31654" x="5878513" y="2627313"/>
          <p14:tracePt t="31750" x="5854700" y="2627313"/>
          <p14:tracePt t="31774" x="5842000" y="2640013"/>
          <p14:tracePt t="31790" x="5816600" y="2640013"/>
          <p14:tracePt t="31814" x="5791200" y="2640013"/>
          <p14:tracePt t="31838" x="5778500" y="2640013"/>
          <p14:tracePt t="31846" x="5778500" y="2652713"/>
          <p14:tracePt t="31902" x="5767388" y="2652713"/>
          <p14:tracePt t="31912" x="5754688" y="2665413"/>
          <p14:tracePt t="31934" x="5741988" y="2665413"/>
          <p14:tracePt t="31974" x="5729288" y="2665413"/>
          <p14:tracePt t="32054" x="5716588" y="2665413"/>
          <p14:tracePt t="32078" x="5691188" y="2678113"/>
          <p14:tracePt t="32110" x="5678488" y="2678113"/>
          <p14:tracePt t="32128" x="5665788" y="2678113"/>
          <p14:tracePt t="32129" x="5654675" y="2678113"/>
          <p14:tracePt t="32150" x="5641975" y="2678113"/>
          <p14:tracePt t="32161" x="5629275" y="2678113"/>
          <p14:tracePt t="32178" x="5616575" y="2678113"/>
          <p14:tracePt t="32214" x="5603875" y="2690813"/>
          <p14:tracePt t="32230" x="5591175" y="2690813"/>
          <p14:tracePt t="32245" x="5578475" y="2690813"/>
          <p14:tracePt t="32262" x="5565775" y="2703513"/>
          <p14:tracePt t="32262" x="5554663" y="2716213"/>
          <p14:tracePt t="32278" x="5541963" y="2728913"/>
          <p14:tracePt t="32279" x="5516563" y="2740025"/>
          <p14:tracePt t="32295" x="5516563" y="2765425"/>
          <p14:tracePt t="32296" x="5491163" y="2778125"/>
          <p14:tracePt t="32311" x="5491163" y="2790825"/>
          <p14:tracePt t="32312" x="5478463" y="2803525"/>
          <p14:tracePt t="32328" x="5465763" y="2828925"/>
          <p14:tracePt t="32329" x="5454650" y="2852738"/>
          <p14:tracePt t="32345" x="5441950" y="2878138"/>
          <p14:tracePt t="32345" x="5441950" y="2890838"/>
          <p14:tracePt t="32361" x="5429250" y="2928938"/>
          <p14:tracePt t="32378" x="5403850" y="2978150"/>
          <p14:tracePt t="32379" x="5403850" y="2990850"/>
          <p14:tracePt t="32395" x="5391150" y="3003550"/>
          <p14:tracePt t="32396" x="5391150" y="3016250"/>
          <p14:tracePt t="32412" x="5378450" y="3041650"/>
          <p14:tracePt t="32412" x="5365750" y="3078163"/>
          <p14:tracePt t="32428" x="5365750" y="3116263"/>
          <p14:tracePt t="32430" x="5365750" y="3141663"/>
          <p14:tracePt t="32445" x="5353050" y="3154363"/>
          <p14:tracePt t="32446" x="5353050" y="3165475"/>
          <p14:tracePt t="32462" x="5353050" y="3190875"/>
          <p14:tracePt t="32463" x="5353050" y="3203575"/>
          <p14:tracePt t="32478" x="5353050" y="3216275"/>
          <p14:tracePt t="32495" x="5353050" y="3228975"/>
          <p14:tracePt t="32495" x="5353050" y="3241675"/>
          <p14:tracePt t="32511" x="5341938" y="3267075"/>
          <p14:tracePt t="32528" x="5341938" y="3278188"/>
          <p14:tracePt t="32529" x="5341938" y="3316288"/>
          <p14:tracePt t="32545" x="5341938" y="3341688"/>
          <p14:tracePt t="32561" x="5341938" y="3354388"/>
          <p14:tracePt t="32562" x="5341938" y="3367088"/>
          <p14:tracePt t="32578" x="5341938" y="3378200"/>
          <p14:tracePt t="32579" x="5341938" y="3390900"/>
          <p14:tracePt t="32646" x="5353050" y="3390900"/>
          <p14:tracePt t="32670" x="5365750" y="3390900"/>
          <p14:tracePt t="32678" x="5378450" y="3390900"/>
          <p14:tracePt t="32695" x="5391150" y="3390900"/>
          <p14:tracePt t="32712" x="5403850" y="3390900"/>
          <p14:tracePt t="32712" x="5416550" y="3390900"/>
          <p14:tracePt t="32728" x="5429250" y="3390900"/>
          <p14:tracePt t="32729" x="5454650" y="3390900"/>
          <p14:tracePt t="32745" x="5465763" y="3390900"/>
          <p14:tracePt t="32745" x="5478463" y="3390900"/>
          <p14:tracePt t="32761" x="5516563" y="3390900"/>
          <p14:tracePt t="32762" x="5529263" y="3390900"/>
          <p14:tracePt t="32778" x="5541963" y="3390900"/>
          <p14:tracePt t="32779" x="5565775" y="3390900"/>
          <p14:tracePt t="32795" x="5565775" y="3378200"/>
          <p14:tracePt t="32795" x="5591175" y="3378200"/>
          <p14:tracePt t="32811" x="5616575" y="3367088"/>
          <p14:tracePt t="32828" x="5616575" y="3354388"/>
          <p14:tracePt t="32829" x="5641975" y="3354388"/>
          <p14:tracePt t="32845" x="5654675" y="3354388"/>
          <p14:tracePt t="32846" x="5678488" y="3354388"/>
          <p14:tracePt t="32861" x="5703888" y="3341688"/>
          <p14:tracePt t="32878" x="5716588" y="3328988"/>
          <p14:tracePt t="32879" x="5729288" y="3316288"/>
          <p14:tracePt t="32895" x="5741988" y="3316288"/>
          <p14:tracePt t="32911" x="5754688" y="3303588"/>
          <p14:tracePt t="32928" x="5767388" y="3303588"/>
          <p14:tracePt t="32945" x="5778500" y="3290888"/>
          <p14:tracePt t="32966" x="5791200" y="3278188"/>
          <p14:tracePt t="32978" x="5803900" y="3278188"/>
          <p14:tracePt t="32995" x="5842000" y="3267075"/>
          <p14:tracePt t="33011" x="5854700" y="3267075"/>
          <p14:tracePt t="33028" x="5878513" y="3267075"/>
          <p14:tracePt t="33046" x="5891213" y="3267075"/>
          <p14:tracePt t="33062" x="5903913" y="3267075"/>
          <p14:tracePt t="33086" x="5916613" y="3267075"/>
          <p14:tracePt t="33110" x="5929313" y="3267075"/>
          <p14:tracePt t="33142" x="5942013" y="3267075"/>
          <p14:tracePt t="33150" x="5954713" y="3267075"/>
          <p14:tracePt t="33190" x="5967413" y="3267075"/>
          <p14:tracePt t="33222" x="5991225" y="3267075"/>
          <p14:tracePt t="33246" x="6003925" y="3254375"/>
          <p14:tracePt t="33278" x="6016625" y="3254375"/>
          <p14:tracePt t="33295" x="6029325" y="3254375"/>
          <p14:tracePt t="33295" x="6042025" y="3254375"/>
          <p14:tracePt t="33318" x="6054725" y="3254375"/>
          <p14:tracePt t="33342" x="6054725" y="3241675"/>
          <p14:tracePt t="33366" x="6067425" y="3241675"/>
          <p14:tracePt t="33998" x="6078538" y="3228975"/>
          <p14:tracePt t="34022" x="6091238" y="3228975"/>
          <p14:tracePt t="34070" x="6091238" y="3203575"/>
          <p14:tracePt t="34158" x="6091238" y="3190875"/>
          <p14:tracePt t="34230" x="6091238" y="3178175"/>
          <p14:tracePt t="34245" x="6091238" y="3165475"/>
          <p14:tracePt t="34246" x="6078538" y="3154363"/>
          <p14:tracePt t="34294" x="6067425" y="3154363"/>
          <p14:tracePt t="34311" x="6042025" y="3154363"/>
          <p14:tracePt t="34328" x="6042025" y="3141663"/>
          <p14:tracePt t="34382" x="6029325" y="3141663"/>
          <p14:tracePt t="34422" x="6016625" y="3141663"/>
          <p14:tracePt t="34766" x="6003925" y="3141663"/>
          <p14:tracePt t="34846" x="5978525" y="3128963"/>
          <p14:tracePt t="34886" x="5978525" y="3116263"/>
          <p14:tracePt t="34910" x="5967413" y="3116263"/>
          <p14:tracePt t="34942" x="5954713" y="3103563"/>
          <p14:tracePt t="34998" x="5942013" y="3103563"/>
          <p14:tracePt t="35030" x="5929313" y="3103563"/>
          <p14:tracePt t="35054" x="5916613" y="3103563"/>
          <p14:tracePt t="35118" x="5903913" y="3103563"/>
          <p14:tracePt t="35142" x="5891213" y="3103563"/>
          <p14:tracePt t="35174" x="5878513" y="3103563"/>
          <p14:tracePt t="35230" x="5867400" y="3103563"/>
          <p14:tracePt t="35270" x="5854700" y="3103563"/>
          <p14:tracePt t="35350" x="5842000" y="3103563"/>
          <p14:tracePt t="35374" x="5829300" y="3103563"/>
          <p14:tracePt t="35398" x="5816600" y="3103563"/>
          <p14:tracePt t="35438" x="5803900" y="3103563"/>
          <p14:tracePt t="35462" x="5791200" y="3103563"/>
          <p14:tracePt t="35478" x="5778500" y="3103563"/>
          <p14:tracePt t="35510" x="5767388" y="3103563"/>
          <p14:tracePt t="35528" x="5754688" y="3103563"/>
          <p14:tracePt t="35545" x="5741988" y="3103563"/>
          <p14:tracePt t="35614" x="5716588" y="3090863"/>
          <p14:tracePt t="35686" x="5703888" y="3090863"/>
          <p14:tracePt t="35742" x="5691188" y="3090863"/>
          <p14:tracePt t="35766" x="5678488" y="3090863"/>
          <p14:tracePt t="35790" x="5665788" y="3090863"/>
          <p14:tracePt t="35798" x="5665788" y="3078163"/>
          <p14:tracePt t="35830" x="5654675" y="3078163"/>
          <p14:tracePt t="35862" x="5641975" y="3078163"/>
          <p14:tracePt t="35902" x="5629275" y="3078163"/>
          <p14:tracePt t="35942" x="5603875" y="3065463"/>
          <p14:tracePt t="36006" x="5591175" y="3065463"/>
          <p14:tracePt t="36078" x="5578475" y="3065463"/>
          <p14:tracePt t="36142" x="5565775" y="3065463"/>
          <p14:tracePt t="36158" x="5554663" y="3065463"/>
          <p14:tracePt t="36230" x="5529263" y="3065463"/>
          <p14:tracePt t="36245" x="5516563" y="3065463"/>
          <p14:tracePt t="36270" x="5503863" y="3065463"/>
          <p14:tracePt t="36286" x="5491163" y="3065463"/>
          <p14:tracePt t="36295" x="5478463" y="3065463"/>
          <p14:tracePt t="36311" x="5465763" y="3065463"/>
          <p14:tracePt t="36334" x="5454650" y="3065463"/>
          <p14:tracePt t="36358" x="5441950" y="3065463"/>
          <p14:tracePt t="36374" x="5429250" y="3065463"/>
          <p14:tracePt t="36430" x="5416550" y="3065463"/>
          <p14:tracePt t="36446" x="5403850" y="3065463"/>
          <p14:tracePt t="36478" x="5391150" y="3065463"/>
          <p14:tracePt t="36542" x="5378450" y="3065463"/>
          <p14:tracePt t="36582" x="5365750" y="3065463"/>
          <p14:tracePt t="36622" x="5353050" y="3065463"/>
          <p14:tracePt t="36638" x="5341938" y="3065463"/>
          <p14:tracePt t="36670" x="5329238" y="3065463"/>
          <p14:tracePt t="36790" x="5316538" y="3065463"/>
          <p14:tracePt t="36854" x="5303838" y="3065463"/>
          <p14:tracePt t="36918" x="5291138" y="3065463"/>
          <p14:tracePt t="36950" x="5278438" y="3065463"/>
          <p14:tracePt t="36974" x="5253038" y="3041650"/>
          <p14:tracePt t="37006" x="5241925" y="3041650"/>
          <p14:tracePt t="37038" x="5229225" y="3041650"/>
          <p14:tracePt t="37054" x="5216525" y="3041650"/>
          <p14:tracePt t="37078" x="5203825" y="3041650"/>
          <p14:tracePt t="37142" x="5178425" y="3041650"/>
          <p14:tracePt t="37174" x="5165725" y="3041650"/>
          <p14:tracePt t="37198" x="5141913" y="3041650"/>
          <p14:tracePt t="37222" x="5129213" y="3041650"/>
          <p14:tracePt t="37238" x="5103813" y="3041650"/>
          <p14:tracePt t="37246" x="5091113" y="3041650"/>
          <p14:tracePt t="37270" x="5065713" y="3041650"/>
          <p14:tracePt t="37302" x="5053013" y="3041650"/>
          <p14:tracePt t="37574" x="5040313" y="3028950"/>
          <p14:tracePt t="37814" x="5065713" y="3028950"/>
          <p14:tracePt t="37828" x="5116513" y="3028950"/>
          <p14:tracePt t="37830" x="5165725" y="3028950"/>
          <p14:tracePt t="37844" x="5178425" y="3041650"/>
          <p14:tracePt t="37846" x="5203825" y="3054350"/>
          <p14:tracePt t="37861" x="5253038" y="3065463"/>
          <p14:tracePt t="37862" x="5265738" y="3065463"/>
          <p14:tracePt t="37878" x="5291138" y="3065463"/>
          <p14:tracePt t="37879" x="5316538" y="3078163"/>
          <p14:tracePt t="37894" x="5316538" y="3090863"/>
          <p14:tracePt t="37911" x="5329238" y="3090863"/>
          <p14:tracePt t="37934" x="5341938" y="3090863"/>
          <p14:tracePt t="37966" x="5365750" y="3090863"/>
          <p14:tracePt t="37982" x="5378450" y="3103563"/>
          <p14:tracePt t="38006" x="5403850" y="3103563"/>
          <p14:tracePt t="38014" x="5429250" y="3116263"/>
          <p14:tracePt t="38028" x="5441950" y="3128963"/>
          <p14:tracePt t="38044" x="5454650" y="3128963"/>
          <p14:tracePt t="38061" x="5465763" y="3128963"/>
          <p14:tracePt t="38078" x="5491163" y="3128963"/>
          <p14:tracePt t="38078" x="5503863" y="3141663"/>
          <p14:tracePt t="38094" x="5529263" y="3141663"/>
          <p14:tracePt t="38111" x="5541963" y="3154363"/>
          <p14:tracePt t="38112" x="5554663" y="3154363"/>
          <p14:tracePt t="38128" x="5578475" y="3154363"/>
          <p14:tracePt t="38128" x="5616575" y="3165475"/>
          <p14:tracePt t="38145" x="5641975" y="3178175"/>
          <p14:tracePt t="38145" x="5654675" y="3178175"/>
          <p14:tracePt t="38161" x="5678488" y="3190875"/>
          <p14:tracePt t="38162" x="5703888" y="3190875"/>
          <p14:tracePt t="38178" x="5716588" y="3190875"/>
          <p14:tracePt t="38179" x="5729288" y="3190875"/>
          <p14:tracePt t="38199" x="5741988" y="3190875"/>
          <p14:tracePt t="38199" x="5754688" y="3190875"/>
          <p14:tracePt t="38211" x="5767388" y="3190875"/>
          <p14:tracePt t="38228" x="5778500" y="3190875"/>
          <p14:tracePt t="38244" x="5791200" y="3190875"/>
          <p14:tracePt t="38270" x="5816600" y="3216275"/>
          <p14:tracePt t="38302" x="5829300" y="3228975"/>
          <p14:tracePt t="38422" x="5842000" y="3241675"/>
          <p14:tracePt t="38470" x="5842000" y="3254375"/>
          <p14:tracePt t="38502" x="5829300" y="3254375"/>
          <p14:tracePt t="38534" x="5803900" y="3254375"/>
          <p14:tracePt t="38558" x="5791200" y="3254375"/>
          <p14:tracePt t="38598" x="5767388" y="3254375"/>
          <p14:tracePt t="38638" x="5754688" y="3254375"/>
          <p14:tracePt t="38654" x="5729288" y="3254375"/>
          <p14:tracePt t="38678" x="5716588" y="3254375"/>
          <p14:tracePt t="38710" x="5691188" y="3254375"/>
          <p14:tracePt t="38742" x="5678488" y="3254375"/>
          <p14:tracePt t="38798" x="5654675" y="3254375"/>
          <p14:tracePt t="38854" x="5641975" y="3254375"/>
          <p14:tracePt t="38926" x="5616575" y="3254375"/>
          <p14:tracePt t="38944" x="5603875" y="3254375"/>
          <p14:tracePt t="38990" x="5591175" y="3267075"/>
          <p14:tracePt t="39038" x="5578475" y="3267075"/>
          <p14:tracePt t="39062" x="5565775" y="3267075"/>
          <p14:tracePt t="39078" x="5541963" y="3267075"/>
          <p14:tracePt t="39094" x="5529263" y="3267075"/>
          <p14:tracePt t="39111" x="5503863" y="3267075"/>
          <p14:tracePt t="39128" x="5491163" y="3267075"/>
          <p14:tracePt t="39182" x="5465763" y="3267075"/>
          <p14:tracePt t="39194" x="5465763" y="3278188"/>
          <p14:tracePt t="39211" x="5454650" y="3278188"/>
          <p14:tracePt t="39238" x="5429250" y="3278188"/>
          <p14:tracePt t="39254" x="5416550" y="3278188"/>
          <p14:tracePt t="39286" x="5391150" y="3278188"/>
          <p14:tracePt t="39326" x="5378450" y="3278188"/>
          <p14:tracePt t="39350" x="5378450" y="3290888"/>
          <p14:tracePt t="39361" x="5353050" y="3290888"/>
          <p14:tracePt t="39390" x="5341938" y="3290888"/>
          <p14:tracePt t="39398" x="5341938" y="3303588"/>
          <p14:tracePt t="39470" x="5316538" y="3303588"/>
          <p14:tracePt t="39502" x="5303838" y="3303588"/>
          <p14:tracePt t="39534" x="5278438" y="3303588"/>
          <p14:tracePt t="39566" x="5265738" y="3303588"/>
          <p14:tracePt t="39582" x="5241925" y="3303588"/>
          <p14:tracePt t="39614" x="5229225" y="3303588"/>
          <p14:tracePt t="39630" x="5216525" y="3303588"/>
          <p14:tracePt t="39645" x="5203825" y="3303588"/>
          <p14:tracePt t="39670" x="5191125" y="3303588"/>
          <p14:tracePt t="39678" x="5178425" y="3303588"/>
          <p14:tracePt t="39694" x="5165725" y="3303588"/>
          <p14:tracePt t="39726" x="5153025" y="3303588"/>
          <p14:tracePt t="39774" x="5141913" y="3303588"/>
          <p14:tracePt t="39798" x="5129213" y="3303588"/>
          <p14:tracePt t="39814" x="5116513" y="3303588"/>
          <p14:tracePt t="39828" x="5091113" y="3303588"/>
          <p14:tracePt t="39844" x="5078413" y="3303588"/>
          <p14:tracePt t="39861" x="5065713" y="3303588"/>
          <p14:tracePt t="39878" x="5053013" y="3303588"/>
          <p14:tracePt t="39926" x="5040313" y="3303588"/>
          <p14:tracePt t="39944" x="5029200" y="3303588"/>
          <p14:tracePt t="39966" x="5016500" y="3303588"/>
          <p14:tracePt t="39982" x="5003800" y="3303588"/>
          <p14:tracePt t="39998" x="4991100" y="3303588"/>
          <p14:tracePt t="40014" x="4978400" y="3303588"/>
          <p14:tracePt t="40030" x="4965700" y="3328988"/>
          <p14:tracePt t="40118" x="4953000" y="3328988"/>
          <p14:tracePt t="40134" x="4940300" y="3328988"/>
          <p14:tracePt t="40144" x="4929188" y="3328988"/>
          <p14:tracePt t="40190" x="4916488" y="3328988"/>
          <p14:tracePt t="40214" x="4903788" y="3328988"/>
          <p14:tracePt t="40246" x="4891088" y="3328988"/>
          <p14:tracePt t="40758" x="4878388" y="3328988"/>
          <p14:tracePt t="40902" x="4865688" y="3328988"/>
          <p14:tracePt t="40911" x="4852988" y="3328988"/>
          <p14:tracePt t="40942" x="4840288" y="3328988"/>
          <p14:tracePt t="40950" x="4829175" y="3328988"/>
          <p14:tracePt t="40966" x="4816475" y="3328988"/>
          <p14:tracePt t="40990" x="4803775" y="3328988"/>
          <p14:tracePt t="41006" x="4791075" y="3328988"/>
          <p14:tracePt t="41022" x="4778375" y="3328988"/>
          <p14:tracePt t="41038" x="4765675" y="3328988"/>
          <p14:tracePt t="41046" x="4752975" y="3328988"/>
          <p14:tracePt t="41061" x="4740275" y="3328988"/>
          <p14:tracePt t="41198" x="4727575" y="3341688"/>
          <p14:tracePt t="41254" x="4727575" y="3354388"/>
          <p14:tracePt t="41262" x="4727575" y="3367088"/>
          <p14:tracePt t="41286" x="4727575" y="3378200"/>
          <p14:tracePt t="41294" x="4727575" y="3390900"/>
          <p14:tracePt t="41311" x="4727575" y="3403600"/>
          <p14:tracePt t="41327" x="4727575" y="3416300"/>
          <p14:tracePt t="41328" x="4716463" y="3416300"/>
          <p14:tracePt t="41344" x="4716463" y="3441700"/>
          <p14:tracePt t="41345" x="4703763" y="3454400"/>
          <p14:tracePt t="41361" x="4703763" y="3467100"/>
          <p14:tracePt t="41361" x="4691063" y="3479800"/>
          <p14:tracePt t="41378" x="4678363" y="3490913"/>
          <p14:tracePt t="41378" x="4678363" y="3503613"/>
          <p14:tracePt t="41394" x="4665663" y="3516313"/>
          <p14:tracePt t="41395" x="4652963" y="3529013"/>
          <p14:tracePt t="41411" x="4640263" y="3541713"/>
          <p14:tracePt t="41428" x="4627563" y="3541713"/>
          <p14:tracePt t="41444" x="4616450" y="3554413"/>
          <p14:tracePt t="41446" x="4616450" y="3567113"/>
          <p14:tracePt t="41494" x="4603750" y="3590925"/>
          <p14:tracePt t="41511" x="4591050" y="3603625"/>
          <p14:tracePt t="41558" x="4591050" y="3616325"/>
          <p14:tracePt t="41606" x="4591050" y="3629025"/>
          <p14:tracePt t="41622" x="4616450" y="3641725"/>
          <p14:tracePt t="41630" x="4627563" y="3641725"/>
          <p14:tracePt t="41644" x="4652963" y="3641725"/>
          <p14:tracePt t="41646" x="4703763" y="3641725"/>
          <p14:tracePt t="41661" x="4740275" y="3641725"/>
          <p14:tracePt t="41662" x="4778375" y="3641725"/>
          <p14:tracePt t="41678" x="4816475" y="3641725"/>
          <p14:tracePt t="41679" x="4852988" y="3641725"/>
          <p14:tracePt t="41694" x="4865688" y="3641725"/>
          <p14:tracePt t="41695" x="4891088" y="3641725"/>
          <p14:tracePt t="41711" x="4916488" y="3641725"/>
          <p14:tracePt t="41711" x="4929188" y="3641725"/>
          <p14:tracePt t="41727" x="4940300" y="3641725"/>
          <p14:tracePt t="41728" x="4953000" y="3641725"/>
          <p14:tracePt t="41744" x="4965700" y="3641725"/>
          <p14:tracePt t="41761" x="4978400" y="3641725"/>
          <p14:tracePt t="41777" x="4991100" y="3641725"/>
          <p14:tracePt t="41794" x="5003800" y="3641725"/>
          <p14:tracePt t="41795" x="5016500" y="3641725"/>
          <p14:tracePt t="41811" x="5029200" y="3641725"/>
          <p14:tracePt t="41827" x="5040313" y="3641725"/>
          <p14:tracePt t="41828" x="5053013" y="3641725"/>
          <p14:tracePt t="41830" x="5065713" y="3641725"/>
          <p14:tracePt t="41844" x="5091113" y="3641725"/>
          <p14:tracePt t="41846" x="5129213" y="3641725"/>
          <p14:tracePt t="41862" x="5153025" y="3629025"/>
          <p14:tracePt t="41877" x="5178425" y="3629025"/>
          <p14:tracePt t="41894" x="5191125" y="3629025"/>
          <p14:tracePt t="41895" x="5216525" y="3629025"/>
          <p14:tracePt t="41911" x="5241925" y="3629025"/>
          <p14:tracePt t="41927" x="5265738" y="3629025"/>
          <p14:tracePt t="41944" x="5291138" y="3603625"/>
          <p14:tracePt t="41945" x="5303838" y="3603625"/>
          <p14:tracePt t="41961" x="5329238" y="3603625"/>
          <p14:tracePt t="41961" x="5353050" y="3603625"/>
          <p14:tracePt t="41977" x="5378450" y="3603625"/>
          <p14:tracePt t="41978" x="5391150" y="3603625"/>
          <p14:tracePt t="41994" x="5429250" y="3603625"/>
          <p14:tracePt t="41995" x="5465763" y="3603625"/>
          <p14:tracePt t="42011" x="5503863" y="3603625"/>
          <p14:tracePt t="42011" x="5541963" y="3603625"/>
          <p14:tracePt t="42028" x="5578475" y="3603625"/>
          <p14:tracePt t="42028" x="5591175" y="3603625"/>
          <p14:tracePt t="42030" x="5616575" y="3603625"/>
          <p14:tracePt t="42044" x="5641975" y="3603625"/>
          <p14:tracePt t="42046" x="5665788" y="3603625"/>
          <p14:tracePt t="42061" x="5678488" y="3603625"/>
          <p14:tracePt t="42062" x="5691188" y="3603625"/>
          <p14:tracePt t="42078" x="5716588" y="3603625"/>
          <p14:tracePt t="42078" x="5741988" y="3603625"/>
          <p14:tracePt t="42094" x="5754688" y="3603625"/>
          <p14:tracePt t="42095" x="5778500" y="3603625"/>
          <p14:tracePt t="42111" x="5803900" y="3603625"/>
          <p14:tracePt t="42127" x="5829300" y="3603625"/>
          <p14:tracePt t="42128" x="5842000" y="3603625"/>
          <p14:tracePt t="42145" x="5867400" y="3603625"/>
          <p14:tracePt t="42161" x="5891213" y="3603625"/>
          <p14:tracePt t="42161" x="5916613" y="3603625"/>
          <p14:tracePt t="42178" x="5929313" y="3603625"/>
          <p14:tracePt t="42198" x="5942013" y="3603625"/>
          <p14:tracePt t="42199" x="5967413" y="3603625"/>
          <p14:tracePt t="42214" x="5978525" y="3603625"/>
          <p14:tracePt t="42228" x="5991225" y="3603625"/>
          <p14:tracePt t="42244" x="6003925" y="3603625"/>
          <p14:tracePt t="42261" x="6016625" y="3603625"/>
          <p14:tracePt t="42262" x="6029325" y="3603625"/>
          <p14:tracePt t="42286" x="6042025" y="3603625"/>
          <p14:tracePt t="42590" x="6029325" y="3603625"/>
          <p14:tracePt t="43046" x="6003925" y="3616325"/>
          <p14:tracePt t="43062" x="5991225" y="3616325"/>
          <p14:tracePt t="43134" x="5967413" y="3616325"/>
          <p14:tracePt t="43174" x="5954713" y="3616325"/>
          <p14:tracePt t="43206" x="5929313" y="3616325"/>
          <p14:tracePt t="43222" x="5916613" y="3629025"/>
          <p14:tracePt t="43270" x="5903913" y="3629025"/>
          <p14:tracePt t="43326" x="5891213" y="3629025"/>
          <p14:tracePt t="43422" x="5878513" y="3641725"/>
          <p14:tracePt t="43550" x="5867400" y="3641725"/>
          <p14:tracePt t="43561" x="5854700" y="3641725"/>
          <p14:tracePt t="43590" x="5842000" y="3641725"/>
          <p14:tracePt t="43606" x="5829300" y="3641725"/>
          <p14:tracePt t="43630" x="5816600" y="3641725"/>
          <p14:tracePt t="43646" x="5803900" y="3654425"/>
          <p14:tracePt t="43661" x="5791200" y="3654425"/>
          <p14:tracePt t="43677" x="5778500" y="3654425"/>
          <p14:tracePt t="43694" x="5767388" y="3654425"/>
          <p14:tracePt t="43734" x="5754688" y="3654425"/>
          <p14:tracePt t="43758" x="5741988" y="3654425"/>
          <p14:tracePt t="43806" x="5729288" y="3654425"/>
          <p14:tracePt t="43870" x="5716588" y="3654425"/>
          <p14:tracePt t="43886" x="5703888" y="3654425"/>
          <p14:tracePt t="43910" x="5691188" y="3654425"/>
          <p14:tracePt t="43998" x="5678488" y="3654425"/>
          <p14:tracePt t="44038" x="5665788" y="3654425"/>
          <p14:tracePt t="44054" x="5654675" y="3654425"/>
          <p14:tracePt t="44102" x="5641975" y="3654425"/>
          <p14:tracePt t="44111" x="5629275" y="3654425"/>
          <p14:tracePt t="44127" x="5616575" y="3654425"/>
          <p14:tracePt t="44150" x="5603875" y="3654425"/>
          <p14:tracePt t="44161" x="5591175" y="3654425"/>
          <p14:tracePt t="44178" x="5578475" y="3654425"/>
          <p14:tracePt t="44199" x="5565775" y="3654425"/>
          <p14:tracePt t="44211" x="5554663" y="3654425"/>
          <p14:tracePt t="44227" x="5541963" y="3654425"/>
          <p14:tracePt t="44244" x="5529263" y="3654425"/>
          <p14:tracePt t="44246" x="5516563" y="3654425"/>
          <p14:tracePt t="44262" x="5503863" y="3654425"/>
          <p14:tracePt t="44294" x="5491163" y="3654425"/>
          <p14:tracePt t="44294" x="5478463" y="3654425"/>
          <p14:tracePt t="44311" x="5465763" y="3654425"/>
          <p14:tracePt t="44327" x="5454650" y="3654425"/>
          <p14:tracePt t="44344" x="5429250" y="3654425"/>
          <p14:tracePt t="44366" x="5416550" y="3654425"/>
          <p14:tracePt t="44382" x="5391150" y="3654425"/>
          <p14:tracePt t="44398" x="5378450" y="3654425"/>
          <p14:tracePt t="44414" x="5353050" y="3654425"/>
          <p14:tracePt t="44430" x="5341938" y="3654425"/>
          <p14:tracePt t="44462" x="5316538" y="3654425"/>
          <p14:tracePt t="44542" x="5303838" y="3654425"/>
          <p14:tracePt t="44670" x="5291138" y="3654425"/>
          <p14:tracePt t="44710" x="5278438" y="3654425"/>
          <p14:tracePt t="45102" x="5265738" y="3654425"/>
          <p14:tracePt t="45326" x="5241925" y="3654425"/>
          <p14:tracePt t="45726" x="5229225" y="3654425"/>
          <p14:tracePt t="45744" x="5203825" y="3654425"/>
          <p14:tracePt t="45745" x="5191125" y="3654425"/>
          <p14:tracePt t="45761" x="5153025" y="3654425"/>
          <p14:tracePt t="45761" x="5129213" y="3679825"/>
          <p14:tracePt t="45790" x="5116513" y="3679825"/>
          <p14:tracePt t="45806" x="5116513" y="3692525"/>
          <p14:tracePt t="45814" x="5091113" y="3703638"/>
          <p14:tracePt t="45827" x="5091113" y="3716338"/>
          <p14:tracePt t="45844" x="5091113" y="3729038"/>
          <p14:tracePt t="45845" x="5078413" y="3741738"/>
          <p14:tracePt t="45861" x="5065713" y="3741738"/>
          <p14:tracePt t="45886" x="5053013" y="3741738"/>
          <p14:tracePt t="45926" x="5053013" y="3754438"/>
          <p14:tracePt t="45958" x="5053013" y="3779838"/>
          <p14:tracePt t="45966" x="5053013" y="3792538"/>
          <p14:tracePt t="45977" x="5053013" y="3803650"/>
          <p14:tracePt t="45994" x="5053013" y="3829050"/>
          <p14:tracePt t="45994" x="5029200" y="3867150"/>
          <p14:tracePt t="46011" x="5029200" y="3905250"/>
          <p14:tracePt t="46011" x="5016500" y="3941763"/>
          <p14:tracePt t="46027" x="5016500" y="3954463"/>
          <p14:tracePt t="46028" x="5016500" y="4005263"/>
          <p14:tracePt t="46044" x="5016500" y="4041775"/>
          <p14:tracePt t="46044" x="5016500" y="4079875"/>
          <p14:tracePt t="46046" x="5016500" y="4092575"/>
          <p14:tracePt t="46060" x="5016500" y="4117975"/>
          <p14:tracePt t="46062" x="5016500" y="4129088"/>
          <p14:tracePt t="46077" x="5016500" y="4167188"/>
          <p14:tracePt t="46078" x="5016500" y="4192588"/>
          <p14:tracePt t="46094" x="5016500" y="4217988"/>
          <p14:tracePt t="46094" x="5016500" y="4254500"/>
          <p14:tracePt t="46111" x="5029200" y="4279900"/>
          <p14:tracePt t="46111" x="5029200" y="4305300"/>
          <p14:tracePt t="46127" x="5029200" y="4341813"/>
          <p14:tracePt t="46128" x="5029200" y="4354513"/>
          <p14:tracePt t="46144" x="5040313" y="4367213"/>
          <p14:tracePt t="46161" x="5053013" y="4418013"/>
          <p14:tracePt t="46161" x="5065713" y="4418013"/>
          <p14:tracePt t="46179" x="5078413" y="4430713"/>
          <p14:tracePt t="46194" x="5091113" y="4454525"/>
          <p14:tracePt t="46195" x="5103813" y="4454525"/>
          <p14:tracePt t="46215" x="5103813" y="4479925"/>
          <p14:tracePt t="46215" x="5116513" y="4479925"/>
          <p14:tracePt t="46227" x="5129213" y="4492625"/>
          <p14:tracePt t="46244" x="5141913" y="4505325"/>
          <p14:tracePt t="46244" x="5153025" y="4518025"/>
          <p14:tracePt t="46246" x="5178425" y="4530725"/>
          <p14:tracePt t="46261" x="5191125" y="4543425"/>
          <p14:tracePt t="46277" x="5216525" y="4543425"/>
          <p14:tracePt t="46278" x="5229225" y="4567238"/>
          <p14:tracePt t="46294" x="5253038" y="4579938"/>
          <p14:tracePt t="46294" x="5278438" y="4592638"/>
          <p14:tracePt t="46310" x="5291138" y="4592638"/>
          <p14:tracePt t="46311" x="5291138" y="4605338"/>
          <p14:tracePt t="46327" x="5329238" y="4630738"/>
          <p14:tracePt t="46328" x="5341938" y="4643438"/>
          <p14:tracePt t="46344" x="5353050" y="4643438"/>
          <p14:tracePt t="46344" x="5365750" y="4656138"/>
          <p14:tracePt t="46361" x="5378450" y="4667250"/>
          <p14:tracePt t="46377" x="5391150" y="4692650"/>
          <p14:tracePt t="46379" x="5391150" y="4705350"/>
          <p14:tracePt t="46394" x="5403850" y="4705350"/>
          <p14:tracePt t="46411" x="5403850" y="4718050"/>
          <p14:tracePt t="46411" x="5429250" y="4730750"/>
          <p14:tracePt t="46427" x="5454650" y="4743450"/>
          <p14:tracePt t="46428" x="5478463" y="4756150"/>
          <p14:tracePt t="46430" x="5491163" y="4756150"/>
          <p14:tracePt t="46444" x="5491163" y="4768850"/>
          <p14:tracePt t="46460" x="5503863" y="4779963"/>
          <p14:tracePt t="46461" x="5516563" y="4792663"/>
          <p14:tracePt t="46462" x="5529263" y="4792663"/>
          <p14:tracePt t="46477" x="5541963" y="4792663"/>
          <p14:tracePt t="46478" x="5554663" y="4792663"/>
          <p14:tracePt t="46494" x="5565775" y="4805363"/>
          <p14:tracePt t="46494" x="5578475" y="4818063"/>
          <p14:tracePt t="46510" x="5616575" y="4818063"/>
          <p14:tracePt t="46527" x="5616575" y="4830763"/>
          <p14:tracePt t="46544" x="5629275" y="4843463"/>
          <p14:tracePt t="46561" x="5654675" y="4856163"/>
          <p14:tracePt t="46614" x="5665788" y="4856163"/>
          <p14:tracePt t="46630" x="5678488" y="4856163"/>
          <p14:tracePt t="46644" x="5691188" y="4868863"/>
          <p14:tracePt t="46670" x="5703888" y="4868863"/>
          <p14:tracePt t="46678" x="5716588" y="4868863"/>
          <p14:tracePt t="46694" x="5729288" y="4879975"/>
          <p14:tracePt t="46734" x="5741988" y="4879975"/>
          <p14:tracePt t="46744" x="5767388" y="4892675"/>
          <p14:tracePt t="46766" x="5791200" y="4892675"/>
          <p14:tracePt t="46777" x="5803900" y="4892675"/>
          <p14:tracePt t="46794" x="5842000" y="4892675"/>
          <p14:tracePt t="46794" x="5842000" y="4905375"/>
          <p14:tracePt t="46810" x="5854700" y="4905375"/>
          <p14:tracePt t="46827" x="5878513" y="4905375"/>
          <p14:tracePt t="46844" x="5891213" y="4905375"/>
          <p14:tracePt t="46860" x="5903913" y="4905375"/>
          <p14:tracePt t="46862" x="5916613" y="4905375"/>
          <p14:tracePt t="46877" x="5929313" y="4905375"/>
          <p14:tracePt t="46878" x="5954713" y="4905375"/>
          <p14:tracePt t="46894" x="5967413" y="4905375"/>
          <p14:tracePt t="46894" x="5991225" y="4892675"/>
          <p14:tracePt t="46910" x="6003925" y="4892675"/>
          <p14:tracePt t="46911" x="6016625" y="4892675"/>
          <p14:tracePt t="46927" x="6029325" y="4892675"/>
          <p14:tracePt t="46928" x="6042025" y="4892675"/>
          <p14:tracePt t="46944" x="6042025" y="4879975"/>
          <p14:tracePt t="46944" x="6054725" y="4879975"/>
          <p14:tracePt t="46961" x="6078538" y="4879975"/>
          <p14:tracePt t="46961" x="6091238" y="4868863"/>
          <p14:tracePt t="46977" x="6103938" y="4856163"/>
          <p14:tracePt t="46994" x="6116638" y="4843463"/>
          <p14:tracePt t="47010" x="6129338" y="4843463"/>
          <p14:tracePt t="47027" x="6154738" y="4818063"/>
          <p14:tracePt t="47046" x="6154738" y="4805363"/>
          <p14:tracePt t="47070" x="6154738" y="4792663"/>
          <p14:tracePt t="47078" x="6154738" y="4779963"/>
          <p14:tracePt t="47094" x="6154738" y="4768850"/>
          <p14:tracePt t="47110" x="6167438" y="4756150"/>
          <p14:tracePt t="47111" x="6167438" y="4743450"/>
          <p14:tracePt t="47127" x="6167438" y="4730750"/>
          <p14:tracePt t="47144" x="6167438" y="4718050"/>
          <p14:tracePt t="47161" x="6167438" y="4705350"/>
          <p14:tracePt t="47161" x="6167438" y="4692650"/>
          <p14:tracePt t="47178" x="6167438" y="4679950"/>
          <p14:tracePt t="47198" x="6167438" y="4667250"/>
          <p14:tracePt t="47198" x="6167438" y="4656138"/>
          <p14:tracePt t="47214" x="6167438" y="4630738"/>
          <p14:tracePt t="47227" x="6154738" y="4618038"/>
          <p14:tracePt t="47246" x="6142038" y="4605338"/>
          <p14:tracePt t="47260" x="6129338" y="4592638"/>
          <p14:tracePt t="47262" x="6116638" y="4579938"/>
          <p14:tracePt t="47294" x="6091238" y="4567238"/>
          <p14:tracePt t="47311" x="6078538" y="4567238"/>
          <p14:tracePt t="47311" x="6067425" y="4554538"/>
          <p14:tracePt t="47327" x="6054725" y="4554538"/>
          <p14:tracePt t="47344" x="6042025" y="4543425"/>
          <p14:tracePt t="47366" x="6029325" y="4543425"/>
          <p14:tracePt t="47390" x="6003925" y="4543425"/>
          <p14:tracePt t="47406" x="5991225" y="4543425"/>
          <p14:tracePt t="47422" x="5978525" y="4543425"/>
          <p14:tracePt t="47430" x="5967413" y="4543425"/>
          <p14:tracePt t="47454" x="5954713" y="4543425"/>
          <p14:tracePt t="47462" x="5942013" y="4543425"/>
          <p14:tracePt t="47477" x="5916613" y="4543425"/>
          <p14:tracePt t="47558" x="5903913" y="4554538"/>
          <p14:tracePt t="47614" x="5903913" y="4567238"/>
          <p14:tracePt t="47654" x="5903913" y="4579938"/>
          <p14:tracePt t="47670" x="5903913" y="4592638"/>
          <p14:tracePt t="47678" x="5903913" y="4605338"/>
          <p14:tracePt t="47694" x="5903913" y="4618038"/>
          <p14:tracePt t="47718" x="5903913" y="4630738"/>
          <p14:tracePt t="47734" x="5903913" y="4643438"/>
          <p14:tracePt t="47744" x="5903913" y="4656138"/>
          <p14:tracePt t="47760" x="5903913" y="4667250"/>
          <p14:tracePt t="47777" x="5903913" y="4679950"/>
          <p14:tracePt t="47794" x="5916613" y="4705350"/>
          <p14:tracePt t="47814" x="5929313" y="4718050"/>
          <p14:tracePt t="48174" x="5929313" y="4730750"/>
          <p14:tracePt t="48214" x="5929313" y="4743450"/>
          <p14:tracePt t="48278" x="5929313" y="4768850"/>
          <p14:tracePt t="48342" x="5916613" y="4779963"/>
          <p14:tracePt t="48406" x="5903913" y="4779963"/>
          <p14:tracePt t="48414" x="5891213" y="4779963"/>
          <p14:tracePt t="48438" x="5878513" y="4779963"/>
          <p14:tracePt t="48454" x="5854700" y="4779963"/>
          <p14:tracePt t="48462" x="5842000" y="4779963"/>
          <p14:tracePt t="48494" x="5829300" y="4779963"/>
          <p14:tracePt t="48510" x="5816600" y="4779963"/>
          <p14:tracePt t="48527" x="5803900" y="4779963"/>
          <p14:tracePt t="48544" x="5791200" y="4779963"/>
          <p14:tracePt t="48544" x="5778500" y="4779963"/>
          <p14:tracePt t="48582" x="5767388" y="4779963"/>
          <p14:tracePt t="48606" x="5754688" y="4779963"/>
          <p14:tracePt t="48622" x="5741988" y="4779963"/>
          <p14:tracePt t="48758" x="5729288" y="4779963"/>
          <p14:tracePt t="48782" x="5716588" y="4779963"/>
          <p14:tracePt t="48854" x="5703888" y="4779963"/>
          <p14:tracePt t="48886" x="5691188" y="4779963"/>
          <p14:tracePt t="48910" x="5665788" y="4779963"/>
          <p14:tracePt t="48927" x="5654675" y="4779963"/>
          <p14:tracePt t="48944" x="5641975" y="4779963"/>
          <p14:tracePt t="48960" x="5629275" y="4779963"/>
          <p14:tracePt t="48990" x="5616575" y="4779963"/>
          <p14:tracePt t="49038" x="5603875" y="4779963"/>
          <p14:tracePt t="49046" x="5591175" y="4792663"/>
          <p14:tracePt t="49102" x="5578475" y="4792663"/>
          <p14:tracePt t="49165" x="5565775" y="4792663"/>
          <p14:tracePt t="49181" x="5554663" y="4805363"/>
          <p14:tracePt t="49182" x="5541963" y="4818063"/>
          <p14:tracePt t="49194" x="5529263" y="4818063"/>
          <p14:tracePt t="49210" x="5503863" y="4830763"/>
          <p14:tracePt t="49211" x="5491163" y="4843463"/>
          <p14:tracePt t="49227" x="5491163" y="4856163"/>
          <p14:tracePt t="49228" x="5465763" y="4868863"/>
          <p14:tracePt t="49246" x="5454650" y="4879975"/>
          <p14:tracePt t="49806" x="5441950" y="4879975"/>
          <p14:tracePt t="49814" x="5429250" y="4879975"/>
          <p14:tracePt t="49827" x="5403850" y="4879975"/>
          <p14:tracePt t="49844" x="5378450" y="4879975"/>
          <p14:tracePt t="49844" x="5341938" y="4879975"/>
          <p14:tracePt t="49860" x="5316538" y="4879975"/>
          <p14:tracePt t="49862" x="5303838" y="4879975"/>
          <p14:tracePt t="49877" x="5291138" y="4879975"/>
          <p14:tracePt t="49878" x="5278438" y="4868863"/>
          <p14:tracePt t="49894" x="5265738" y="4868863"/>
          <p14:tracePt t="51302" x="5253038" y="4868863"/>
          <p14:tracePt t="51317" x="5241925" y="4868863"/>
          <p14:tracePt t="51374" x="5229225" y="4868863"/>
          <p14:tracePt t="51758" x="5216525" y="4868863"/>
          <p14:tracePt t="51806" x="5203825" y="4868863"/>
          <p14:tracePt t="51838" x="5191125" y="4868863"/>
          <p14:tracePt t="51862" x="5178425" y="4868863"/>
          <p14:tracePt t="51886" x="5165725" y="4868863"/>
          <p14:tracePt t="51894" x="5153025" y="4868863"/>
          <p14:tracePt t="51934" x="5141913" y="4868863"/>
          <p14:tracePt t="51950" x="5129213" y="4868863"/>
          <p14:tracePt t="51990" x="5116513" y="4868863"/>
          <p14:tracePt t="52014" x="5103813" y="4868863"/>
          <p14:tracePt t="52027" x="5091113" y="4868863"/>
          <p14:tracePt t="52043" x="5078413" y="4868863"/>
          <p14:tracePt t="52060" x="5065713" y="4868863"/>
          <p14:tracePt t="52078" x="5053013" y="4868863"/>
          <p14:tracePt t="52110" x="5040313" y="4868863"/>
          <p14:tracePt t="52134" x="5029200" y="4868863"/>
          <p14:tracePt t="52150" x="5016500" y="4868863"/>
          <p14:tracePt t="52160" x="5003800" y="4868863"/>
          <p14:tracePt t="52190" x="4991100" y="4868863"/>
          <p14:tracePt t="52214" x="4978400" y="4868863"/>
          <p14:tracePt t="52227" x="4965700" y="4868863"/>
          <p14:tracePt t="52245" x="4953000" y="4868863"/>
          <p14:tracePt t="52262" x="4940300" y="4868863"/>
          <p14:tracePt t="52277" x="4929188" y="4868863"/>
          <p14:tracePt t="52302" x="4916488" y="4868863"/>
          <p14:tracePt t="52310" x="4903788" y="4868863"/>
          <p14:tracePt t="52327" x="4891088" y="4868863"/>
          <p14:tracePt t="52343" x="4878388" y="4868863"/>
          <p14:tracePt t="52360" x="4852988" y="4868863"/>
          <p14:tracePt t="52377" x="4840288" y="4868863"/>
          <p14:tracePt t="52398" x="4816475" y="4868863"/>
          <p14:tracePt t="52438" x="4803775" y="4868863"/>
          <p14:tracePt t="52454" x="4778375" y="4868863"/>
          <p14:tracePt t="52470" x="4752975" y="4868863"/>
          <p14:tracePt t="52478" x="4740275" y="4868863"/>
          <p14:tracePt t="52526" x="4727575" y="4868863"/>
          <p14:tracePt t="52543" x="4716463" y="4868863"/>
          <p14:tracePt t="52560" x="4691063" y="4868863"/>
          <p14:tracePt t="52630" x="4678363" y="4868863"/>
          <p14:tracePt t="52646" x="4665663" y="4868863"/>
          <p14:tracePt t="52662" x="4652963" y="4868863"/>
          <p14:tracePt t="52686" x="4640263" y="4868863"/>
          <p14:tracePt t="52694" x="4627563" y="4868863"/>
          <p14:tracePt t="52710" x="4616450" y="4868863"/>
          <p14:tracePt t="52711" x="4616450" y="4879975"/>
          <p14:tracePt t="52742" x="4603750" y="4879975"/>
          <p14:tracePt t="52766" x="4591050" y="4879975"/>
          <p14:tracePt t="52777" x="4578350" y="4879975"/>
          <p14:tracePt t="52798" x="4565650" y="4892675"/>
          <p14:tracePt t="52822" x="4552950" y="4892675"/>
          <p14:tracePt t="52830" x="4540250" y="4892675"/>
          <p14:tracePt t="52870" x="4527550" y="4892675"/>
          <p14:tracePt t="52878" x="4516438" y="4892675"/>
          <p14:tracePt t="52894" x="4503738" y="4892675"/>
          <p14:tracePt t="52910" x="4491038" y="4905375"/>
          <p14:tracePt t="52927" x="4478338" y="4918075"/>
          <p14:tracePt t="52943" x="4478338" y="4930775"/>
          <p14:tracePt t="53134" x="4452938" y="4930775"/>
          <p14:tracePt t="53158" x="4440238" y="4930775"/>
          <p14:tracePt t="53174" x="4427538" y="4930775"/>
          <p14:tracePt t="53213" x="4416425" y="4930775"/>
          <p14:tracePt t="53227" x="4391025" y="4930775"/>
          <p14:tracePt t="53254" x="4365625" y="4930775"/>
          <p14:tracePt t="53270" x="4352925" y="4930775"/>
          <p14:tracePt t="53286" x="4327525" y="4930775"/>
          <p14:tracePt t="53294" x="4314825" y="4930775"/>
          <p14:tracePt t="53310" x="4303713" y="4930775"/>
          <p14:tracePt t="53311" x="4278313" y="4930775"/>
          <p14:tracePt t="53327" x="4252913" y="4930775"/>
          <p14:tracePt t="53327" x="4240213" y="4930775"/>
          <p14:tracePt t="53343" x="4227513" y="4930775"/>
          <p14:tracePt t="53360" x="4214813" y="4918075"/>
          <p14:tracePt t="53361" x="4203700" y="4918075"/>
          <p14:tracePt t="53377" x="4191000" y="4918075"/>
          <p14:tracePt t="53398" x="4178300" y="4918075"/>
          <p14:tracePt t="53446" x="4165600" y="4918075"/>
          <p14:tracePt t="53470" x="4152900" y="4918075"/>
          <p14:tracePt t="53534" x="4140200" y="4918075"/>
          <p14:tracePt t="53550" x="4127500" y="4918075"/>
          <p14:tracePt t="53560" x="4114800" y="4918075"/>
          <p14:tracePt t="53577" x="4103688" y="4918075"/>
          <p14:tracePt t="53593" x="4090988" y="4905375"/>
          <p14:tracePt t="53614" x="4078288" y="4905375"/>
          <p14:tracePt t="53638" x="4065588" y="4905375"/>
          <p14:tracePt t="53646" x="4052888" y="4905375"/>
          <p14:tracePt t="53662" x="4040188" y="4905375"/>
          <p14:tracePt t="53678" x="4027488" y="4892675"/>
          <p14:tracePt t="53702" x="4014788" y="4892675"/>
          <p14:tracePt t="53742" x="4002088" y="4892675"/>
          <p14:tracePt t="53766" x="3978275" y="4879975"/>
          <p14:tracePt t="53790" x="3965575" y="4879975"/>
          <p14:tracePt t="53806" x="3952875" y="4879975"/>
          <p14:tracePt t="53822" x="3940175" y="4879975"/>
          <p14:tracePt t="53830" x="3927475" y="4879975"/>
          <p14:tracePt t="53862" x="3914775" y="4879975"/>
          <p14:tracePt t="53878" x="3890963" y="4879975"/>
          <p14:tracePt t="53894" x="3878263" y="4879975"/>
          <p14:tracePt t="53926" x="3865563" y="4879975"/>
          <p14:tracePt t="53943" x="3852863" y="4879975"/>
          <p14:tracePt t="53960" x="3840163" y="4879975"/>
          <p14:tracePt t="53982" x="3827463" y="4879975"/>
          <p14:tracePt t="54054" x="3814763" y="4879975"/>
          <p14:tracePt t="54062" x="3802063" y="4879975"/>
          <p14:tracePt t="54086" x="3790950" y="4879975"/>
          <p14:tracePt t="54094" x="3752850" y="4868863"/>
          <p14:tracePt t="54134" x="3740150" y="4868863"/>
          <p14:tracePt t="54143" x="3727450" y="4868863"/>
          <p14:tracePt t="54160" x="3714750" y="4868863"/>
          <p14:tracePt t="54161" x="3702050" y="4868863"/>
          <p14:tracePt t="54182" x="3689350" y="4868863"/>
          <p14:tracePt t="54198" x="3678238" y="4868863"/>
          <p14:tracePt t="54214" x="3665538" y="4868863"/>
          <p14:tracePt t="54230" x="3652838" y="4868863"/>
          <p14:tracePt t="54262" x="3640138" y="4868863"/>
          <p14:tracePt t="54286" x="3627438" y="4868863"/>
          <p14:tracePt t="54294" x="3614738" y="4868863"/>
          <p14:tracePt t="54318" x="3602038" y="4868863"/>
          <p14:tracePt t="54327" x="3589338" y="4868863"/>
          <p14:tracePt t="54343" x="3578225" y="4868863"/>
          <p14:tracePt t="54406" x="3565525" y="4868863"/>
          <p14:tracePt t="54526" x="3552825" y="4868863"/>
          <p14:tracePt t="56462" x="3527425" y="4868863"/>
          <p14:tracePt t="56502" x="3527425" y="4879975"/>
          <p14:tracePt t="56582" x="3514725" y="4879975"/>
          <p14:tracePt t="56678" x="3502025" y="4879975"/>
          <p14:tracePt t="56694" x="3502025" y="4892675"/>
          <p14:tracePt t="56718" x="3489325" y="4892675"/>
          <p14:tracePt t="56734" x="3478213" y="4892675"/>
          <p14:tracePt t="56750" x="3465513" y="4892675"/>
          <p14:tracePt t="56760" x="3465513" y="4905375"/>
          <p14:tracePt t="56776" x="3452813" y="4905375"/>
          <p14:tracePt t="56793" x="3440113" y="4905375"/>
          <p14:tracePt t="56794" x="3414713" y="4918075"/>
          <p14:tracePt t="56810" x="3389313" y="4918075"/>
          <p14:tracePt t="56810" x="3352800" y="4930775"/>
          <p14:tracePt t="56826" x="3327400" y="4930775"/>
          <p14:tracePt t="56827" x="3289300" y="4943475"/>
          <p14:tracePt t="56843" x="3240088" y="4943475"/>
          <p14:tracePt t="56844" x="3227388" y="4943475"/>
          <p14:tracePt t="56860" x="3165475" y="4981575"/>
          <p14:tracePt t="56860" x="3101975" y="4992688"/>
          <p14:tracePt t="56862" x="3076575" y="5005388"/>
          <p14:tracePt t="56876" x="3014663" y="5018088"/>
          <p14:tracePt t="56878" x="2963863" y="5030788"/>
          <p14:tracePt t="56893" x="2901950" y="5043488"/>
          <p14:tracePt t="56894" x="2840038" y="5056188"/>
          <p14:tracePt t="56910" x="2789238" y="5081588"/>
          <p14:tracePt t="56911" x="2740025" y="5092700"/>
          <p14:tracePt t="56926" x="2727325" y="5092700"/>
          <p14:tracePt t="56927" x="2689225" y="5092700"/>
          <p14:tracePt t="56943" x="2676525" y="5092700"/>
          <p14:tracePt t="56944" x="2663825" y="5092700"/>
          <p14:tracePt t="56960" x="2651125" y="5105400"/>
          <p14:tracePt t="57686" x="2640013" y="5105400"/>
          <p14:tracePt t="57742" x="2627313" y="5105400"/>
          <p14:tracePt t="57766" x="2614613" y="5105400"/>
          <p14:tracePt t="57814" x="2614613" y="5092700"/>
          <p14:tracePt t="58646" x="2601913" y="5092700"/>
          <p14:tracePt t="58694" x="2589213" y="5081588"/>
          <p14:tracePt t="58846" x="2576513" y="5068888"/>
          <p14:tracePt t="58966" x="2563813" y="5068888"/>
          <p14:tracePt t="58990" x="2551113" y="5068888"/>
          <p14:tracePt t="58998" x="2540000" y="5068888"/>
          <p14:tracePt t="59510" x="2540000" y="5056188"/>
          <p14:tracePt t="62654" x="2540000" y="5043488"/>
          <p14:tracePt t="62661" x="2540000" y="5030788"/>
          <p14:tracePt t="62678" x="2540000" y="5018088"/>
          <p14:tracePt t="62702" x="2551113" y="5005388"/>
          <p14:tracePt t="62718" x="2563813" y="5005388"/>
          <p14:tracePt t="62742" x="2576513" y="4981575"/>
          <p14:tracePt t="62759" x="2589213" y="4981575"/>
          <p14:tracePt t="62760" x="2614613" y="4981575"/>
          <p14:tracePt t="62776" x="2627313" y="4968875"/>
          <p14:tracePt t="62777" x="2640013" y="4968875"/>
          <p14:tracePt t="62793" x="2676525" y="4956175"/>
          <p14:tracePt t="62793" x="2727325" y="4930775"/>
          <p14:tracePt t="62809" x="2763838" y="4930775"/>
          <p14:tracePt t="62810" x="2840038" y="4918075"/>
          <p14:tracePt t="62826" x="2940050" y="4905375"/>
          <p14:tracePt t="62827" x="3014663" y="4892675"/>
          <p14:tracePt t="62843" x="3065463" y="4868863"/>
          <p14:tracePt t="62843" x="3140075" y="4856163"/>
          <p14:tracePt t="62845" x="3165475" y="4843463"/>
          <p14:tracePt t="62859" x="3252788" y="4805363"/>
          <p14:tracePt t="62861" x="3289300" y="4792663"/>
          <p14:tracePt t="62876" x="3340100" y="4792663"/>
          <p14:tracePt t="62877" x="3440113" y="4756150"/>
          <p14:tracePt t="62893" x="3478213" y="4756150"/>
          <p14:tracePt t="62893" x="3527425" y="4743450"/>
          <p14:tracePt t="62910" x="3589338" y="4705350"/>
          <p14:tracePt t="62910" x="3627438" y="4692650"/>
          <p14:tracePt t="62926" x="3689350" y="4679950"/>
          <p14:tracePt t="62926" x="3740150" y="4667250"/>
          <p14:tracePt t="62943" x="3765550" y="4656138"/>
          <p14:tracePt t="62943" x="3814763" y="4643438"/>
          <p14:tracePt t="62959" x="3852863" y="4630738"/>
          <p14:tracePt t="62960" x="3914775" y="4618038"/>
          <p14:tracePt t="62976" x="3990975" y="4618038"/>
          <p14:tracePt t="62977" x="4065588" y="4592638"/>
          <p14:tracePt t="62993" x="4152900" y="4567238"/>
          <p14:tracePt t="62994" x="4278313" y="4543425"/>
          <p14:tracePt t="63009" x="4403725" y="4518025"/>
          <p14:tracePt t="63010" x="4565650" y="4505325"/>
          <p14:tracePt t="63026" x="4765675" y="4443413"/>
          <p14:tracePt t="63027" x="5016500" y="4367213"/>
          <p14:tracePt t="63043" x="5278438" y="4330700"/>
          <p14:tracePt t="63043" x="5529263" y="4318000"/>
          <p14:tracePt t="63045" x="5741988" y="4267200"/>
          <p14:tracePt t="63059" x="5967413" y="4241800"/>
          <p14:tracePt t="63061" x="6229350" y="4205288"/>
          <p14:tracePt t="63076" x="6592888" y="4154488"/>
          <p14:tracePt t="63078" x="7105650" y="4067175"/>
          <p14:tracePt t="63093" x="7567613" y="4041775"/>
          <p14:tracePt t="63093" x="8131175" y="3979863"/>
          <p14:tracePt t="63110" x="8631238" y="3929063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خلاصه و نتیجه گیری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3"/>
            <a:ext cx="11506200" cy="4525963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3000" dirty="0">
                <a:cs typeface="B Yagut" pitchFamily="2" charset="-78"/>
              </a:rPr>
              <a:t>در این فصل با نحوه ثبت مراقبت نوجوان از نظر گال، دهان و دندان، سل ریوی ،آسم، فشارخون و سلامت روانی درسامانه سیب آشنا شدید که پس از ثبت ارزیابی </a:t>
            </a:r>
            <a:r>
              <a:rPr lang="fa-IR" sz="3000" dirty="0" smtClean="0">
                <a:cs typeface="B Yagut" pitchFamily="2" charset="-78"/>
              </a:rPr>
              <a:t>ها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3000" dirty="0" smtClean="0">
                <a:cs typeface="B Yagut" pitchFamily="2" charset="-78"/>
              </a:rPr>
              <a:t>می </a:t>
            </a:r>
            <a:r>
              <a:rPr lang="fa-IR" sz="3000" dirty="0">
                <a:cs typeface="B Yagut" pitchFamily="2" charset="-78"/>
              </a:rPr>
              <a:t>بایست اقدامات لازم طبق طبقه بندی  مربوطه  درسامانه سیب اعم از ارائه آموزش ها ارجاع و پیگیری انجام گردد.</a:t>
            </a:r>
          </a:p>
          <a:p>
            <a:endParaRPr lang="fa-IR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A255C6C9-8F73-421B-959B-869455CFF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87"/>
    </mc:Choice>
    <mc:Fallback xmlns="">
      <p:transition spd="slow" advTm="31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 </a:t>
            </a:r>
            <a:r>
              <a:rPr lang="fa-IR" sz="4000" dirty="0" smtClean="0">
                <a:cs typeface="B Yagut" pitchFamily="2" charset="-78"/>
              </a:rPr>
              <a:t>تمرین عملی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4144966"/>
          </a:xfrm>
        </p:spPr>
        <p:txBody>
          <a:bodyPr>
            <a:noAutofit/>
          </a:bodyPr>
          <a:lstStyle/>
          <a:p>
            <a:pPr lvl="0"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یک مورد نوجوان را بر اساس بسته خدمتی راهنمای بالینی (از نظر گال ، دهان ودندان ،سل،آسم ،فشارخون و سلامت روان) ارزیابی نموده و نتایج را </a:t>
            </a:r>
            <a:r>
              <a:rPr lang="ar-SA" sz="2800" dirty="0">
                <a:cs typeface="B Yagut" pitchFamily="2" charset="-78"/>
              </a:rPr>
              <a:t>در سامانه سیب ثبت نمای</a:t>
            </a:r>
            <a:r>
              <a:rPr lang="fa-IR" sz="2800" dirty="0">
                <a:cs typeface="B Yagut" pitchFamily="2" charset="-78"/>
              </a:rPr>
              <a:t>ی</a:t>
            </a:r>
            <a:r>
              <a:rPr lang="ar-SA" sz="2800" dirty="0">
                <a:cs typeface="B Yagut" pitchFamily="2" charset="-78"/>
              </a:rPr>
              <a:t>د</a:t>
            </a:r>
            <a:r>
              <a:rPr lang="fa-IR" sz="2800" dirty="0">
                <a:cs typeface="B Yagut" pitchFamily="2" charset="-78"/>
              </a:rPr>
              <a:t>.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sz="25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sz="25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5A8DD240-3145-426F-AA7D-6BF23F9BE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6"/>
    </mc:Choice>
    <mc:Fallback xmlns="">
      <p:transition spd="slow" advTm="19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Yagut" pitchFamily="2" charset="-78"/>
              </a:rPr>
              <a:t>منابع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معاونت سلامت وزارت بهداشت و درمان و آموزش پزشکی ، راهنمای بالینی و برنامه اجرایی تیم سلامت برای ارایه خدمات رده سنی 5 تا18 سال وزارت بهداشت و درمان و آموزش پزشکی ، 1394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مرکز مدیریت شبکه دانشگاه علوم پزشکی ایران ، راهنمای استفاده از سامانه سیب ، دانشگاه علوم پزشکی ایران، 1398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7892E28-59A2-4882-95CE-1F22239C2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03236"/>
            <a:ext cx="11201400" cy="55927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a-IR" b="1" dirty="0">
                <a:cs typeface="B Yagut" panose="00000400000000000000" pitchFamily="2" charset="-78"/>
              </a:rPr>
              <a:t>لطفا نظرات و پیشنهادات خود پیرامون این بسته </a:t>
            </a:r>
            <a:r>
              <a:rPr lang="fa-IR" b="1" dirty="0" smtClean="0">
                <a:cs typeface="B Yagut" panose="00000400000000000000" pitchFamily="2" charset="-78"/>
              </a:rPr>
              <a:t>آموزشی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b="1" dirty="0">
                <a:cs typeface="B Yagut" panose="00000400000000000000" pitchFamily="2" charset="-78"/>
              </a:rPr>
              <a:t>را به آدرس ذیل ارسال کنید: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دانشگاه علوم پزشکی زنجان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یا </a:t>
            </a:r>
          </a:p>
          <a:p>
            <a:pPr marL="0" indent="0" algn="ctr" rtl="1">
              <a:lnSpc>
                <a:spcPct val="150000"/>
              </a:lnSpc>
              <a:spcBef>
                <a:spcPts val="1000"/>
              </a:spcBef>
              <a:buNone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پست الکترونیک :</a:t>
            </a:r>
            <a:r>
              <a:rPr lang="en-US" sz="2800" dirty="0">
                <a:solidFill>
                  <a:prstClr val="black"/>
                </a:solidFill>
                <a:cs typeface="B Yagut" panose="00000400000000000000" pitchFamily="2" charset="-78"/>
              </a:rPr>
              <a:t>bhk1365@gmail.com</a:t>
            </a:r>
            <a:r>
              <a:rPr lang="en-US" dirty="0">
                <a:cs typeface="B Yagut" panose="00000400000000000000" pitchFamily="2" charset="-78"/>
              </a:rPr>
              <a:t>  </a:t>
            </a:r>
            <a:endParaRPr lang="fa-IR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dirty="0">
              <a:cs typeface="B Yagut" panose="00000400000000000000" pitchFamily="2" charset="-78"/>
            </a:endParaRPr>
          </a:p>
          <a:p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/>
              <a:pPr/>
              <a:t>35</a:t>
            </a:fld>
            <a:endParaRPr lang="fa-IR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44821457-370D-45F9-A56E-85EE5B4B5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5"/>
    </mc:Choice>
    <mc:Fallback xmlns="">
      <p:transition spd="slow" advTm="1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فهرست عناوین آموزشی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11277600" cy="5562600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ثبت مراقبت از نظر گال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ثبت مراقبت از نظر دهان و دندان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 ثبت مراقبت از نظر سل ریوی 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ثبت مراقبت از نظر آسم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ثبت مراقبت از نظر فشارخون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ثبت مراقبت از نظر سلامت روانی</a:t>
            </a:r>
          </a:p>
          <a:p>
            <a:pPr marL="0" indent="0" algn="r" rtl="1">
              <a:lnSpc>
                <a:spcPct val="130000"/>
              </a:lnSpc>
              <a:buNone/>
            </a:pPr>
            <a:endParaRPr lang="fa-IR" sz="2500" dirty="0">
              <a:cs typeface="B Yagut" pitchFamily="2" charset="-78"/>
            </a:endParaRPr>
          </a:p>
          <a:p>
            <a:pPr algn="r" rtl="1">
              <a:lnSpc>
                <a:spcPct val="130000"/>
              </a:lnSpc>
              <a:buFont typeface="Wingdings" pitchFamily="2" charset="2"/>
              <a:buChar char="Ø"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2138B55-C696-40AD-96A0-615D6708A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8"/>
    </mc:Choice>
    <mc:Fallback xmlns="">
      <p:transition spd="slow" advTm="1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>مراقبت پوست و موی نوجوان از نظر گال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11353800" cy="4602166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800" dirty="0">
                <a:cs typeface="B Yagut" pitchFamily="2" charset="-78"/>
              </a:rPr>
              <a:t>پوست نوجوان را از نظر ابتلا به گال( وجود زخم های مورب بر روی پوست از رنگ صورتی تا سیاه) معاینه کرده و با توجه به ارزیابی انجام شده دریکی از طبقه بندی های مبتلا به بیماری گال و عدم ابتلا  قرار داده و اقدامات  لازم را بر اساس  نوع طبقه بندی انجام دهد و در سامانه ثبت نماید.</a:t>
            </a:r>
            <a:endParaRPr lang="en-US" sz="2800" dirty="0">
              <a:cs typeface="B Yagut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BA58DB09-94CD-46F6-BD9D-276C22866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0"/>
    </mc:Choice>
    <mc:Fallback xmlns="">
      <p:transition spd="slow" advTm="38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9A47CC9E-473B-4006-8665-D2F86588F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9292F33-DE08-4D5F-823F-CBA725EBC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52600" y="228600"/>
            <a:ext cx="8763000" cy="6248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270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4"/>
    </mc:Choice>
    <mc:Fallback xmlns="">
      <p:transition spd="slow" advTm="3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" x="9005888" y="1301750"/>
          <p14:tracePt t="158" x="9005888" y="1314450"/>
          <p14:tracePt t="174" x="9005888" y="1327150"/>
          <p14:tracePt t="174" x="9018588" y="1339850"/>
          <p14:tracePt t="211" x="9031288" y="1350963"/>
          <p14:tracePt t="742" x="9056688" y="1350963"/>
          <p14:tracePt t="757" x="9069388" y="1350963"/>
          <p14:tracePt t="758" x="9093200" y="1350963"/>
          <p14:tracePt t="774" x="9105900" y="1350963"/>
          <p14:tracePt t="8341" x="9056688" y="1539875"/>
          <p14:tracePt t="8345" x="8931275" y="1563688"/>
          <p14:tracePt t="8358" x="8856663" y="1614488"/>
          <p14:tracePt t="8360" x="8743950" y="1663700"/>
          <p14:tracePt t="8367" x="8631238" y="1701800"/>
          <p14:tracePt t="8376" x="8580438" y="1752600"/>
          <p14:tracePt t="8391" x="8505825" y="1789113"/>
          <p14:tracePt t="8393" x="8456613" y="1827213"/>
          <p14:tracePt t="8399" x="8393113" y="1852613"/>
          <p14:tracePt t="8408" x="8380413" y="1865313"/>
          <p14:tracePt t="8425" x="8367713" y="1889125"/>
          <p14:tracePt t="8457" x="8367713" y="1901825"/>
          <p14:tracePt t="8458" x="8367713" y="1914525"/>
          <p14:tracePt t="8463" x="8356600" y="1927225"/>
          <p14:tracePt t="8475" x="8343900" y="1939925"/>
          <p14:tracePt t="8479" x="8305800" y="1965325"/>
          <p14:tracePt t="8491" x="8256588" y="2001838"/>
          <p14:tracePt t="8494" x="8193088" y="2052638"/>
          <p14:tracePt t="8508" x="8143875" y="2089150"/>
          <p14:tracePt t="8512" x="8067675" y="2127250"/>
          <p14:tracePt t="8524" x="8005763" y="2165350"/>
          <p14:tracePt t="8528" x="7967663" y="2190750"/>
          <p14:tracePt t="8541" x="7918450" y="2214563"/>
          <p14:tracePt t="8544" x="7893050" y="2239963"/>
          <p14:tracePt t="8558" x="7867650" y="2252663"/>
          <p14:tracePt t="8560" x="7818438" y="2278063"/>
          <p14:tracePt t="8575" x="7767638" y="2290763"/>
          <p14:tracePt t="8577" x="7693025" y="2314575"/>
          <p14:tracePt t="8591" x="7667625" y="2327275"/>
          <p14:tracePt t="8593" x="7605713" y="2352675"/>
          <p14:tracePt t="8599" x="7531100" y="2390775"/>
          <p14:tracePt t="8607" x="7480300" y="2414588"/>
          <p14:tracePt t="8625" x="7405688" y="2452688"/>
          <p14:tracePt t="8627" x="7329488" y="2478088"/>
          <p14:tracePt t="8630" x="7318375" y="2478088"/>
          <p14:tracePt t="8641" x="7305675" y="2490788"/>
          <p14:tracePt t="8647" x="7292975" y="2503488"/>
          <p14:tracePt t="8658" x="7267575" y="2516188"/>
          <p14:tracePt t="8662" x="7254875" y="2516188"/>
          <p14:tracePt t="8691" x="7229475" y="2540000"/>
          <p14:tracePt t="8693" x="7218363" y="2552700"/>
          <p14:tracePt t="8695" x="7205663" y="2552700"/>
          <p14:tracePt t="8708" x="7180263" y="2565400"/>
          <p14:tracePt t="8711" x="7167563" y="2578100"/>
          <p14:tracePt t="8725" x="7142163" y="2590800"/>
          <p14:tracePt t="8728" x="7092950" y="2616200"/>
          <p14:tracePt t="8740" x="7080250" y="2616200"/>
          <p14:tracePt t="8743" x="7054850" y="2640013"/>
          <p14:tracePt t="8758" x="7042150" y="2652713"/>
          <p14:tracePt t="8759" x="7029450" y="2652713"/>
          <p14:tracePt t="8831" x="7016750" y="2652713"/>
          <p14:tracePt t="8846" x="7005638" y="2652713"/>
          <p14:tracePt t="8862" x="6992938" y="2652713"/>
          <p14:tracePt t="8879" x="6967538" y="2652713"/>
          <p14:tracePt t="8891" x="6942138" y="2678113"/>
          <p14:tracePt t="8894" x="6916738" y="2678113"/>
          <p14:tracePt t="8908" x="6892925" y="2690813"/>
          <p14:tracePt t="8911" x="6867525" y="2703513"/>
          <p14:tracePt t="8925" x="6829425" y="2716213"/>
          <p14:tracePt t="8927" x="6792913" y="2728913"/>
          <p14:tracePt t="8940" x="6767513" y="2728913"/>
          <p14:tracePt t="8944" x="6729413" y="2740025"/>
          <p14:tracePt t="8957" x="6716713" y="2740025"/>
          <p14:tracePt t="8960" x="6692900" y="2752725"/>
          <p14:tracePt t="8974" x="6680200" y="2752725"/>
          <p14:tracePt t="9021" x="6667500" y="2752725"/>
          <p14:tracePt t="9061" x="6654800" y="2752725"/>
          <p14:tracePt t="9085" x="6642100" y="2752725"/>
          <p14:tracePt t="9118" x="6629400" y="2752725"/>
          <p14:tracePt t="9140" x="6616700" y="2752725"/>
          <p14:tracePt t="9142" x="6592888" y="2752725"/>
          <p14:tracePt t="9158" x="6567488" y="2752725"/>
          <p14:tracePt t="9173" x="6554788" y="2752725"/>
          <p14:tracePt t="9173" x="6529388" y="2752725"/>
          <p14:tracePt t="9189" x="6516688" y="2752725"/>
          <p14:tracePt t="9191" x="6503988" y="2752725"/>
          <p14:tracePt t="9206" x="6492875" y="2752725"/>
          <p14:tracePt t="9223" x="6467475" y="2752725"/>
          <p14:tracePt t="9225" x="6454775" y="2752725"/>
          <p14:tracePt t="9240" x="6442075" y="2752725"/>
          <p14:tracePt t="9256" x="6429375" y="2752725"/>
          <p14:tracePt t="9257" x="6403975" y="2752725"/>
          <p14:tracePt t="9262" x="6391275" y="2752725"/>
          <p14:tracePt t="9273" x="6367463" y="2752725"/>
          <p14:tracePt t="9289" x="6354763" y="2752725"/>
          <p14:tracePt t="9333" x="6329363" y="2752725"/>
          <p14:tracePt t="9350" x="6316663" y="2752725"/>
          <p14:tracePt t="9358" x="6291263" y="2752725"/>
          <p14:tracePt t="9373" x="6267450" y="2752725"/>
          <p14:tracePt t="9389" x="6254750" y="2765425"/>
          <p14:tracePt t="9406" x="6242050" y="2765425"/>
          <p14:tracePt t="9437" x="6216650" y="2778125"/>
          <p14:tracePt t="9456" x="6203950" y="2778125"/>
          <p14:tracePt t="9462" x="6154738" y="2778125"/>
          <p14:tracePt t="9489" x="6129338" y="2778125"/>
          <p14:tracePt t="9490" x="6116638" y="2790825"/>
          <p14:tracePt t="9493" x="6103938" y="2790825"/>
          <p14:tracePt t="9506" x="6091238" y="2803525"/>
          <p14:tracePt t="9509" x="6078538" y="2803525"/>
          <p14:tracePt t="9523" x="6067425" y="2816225"/>
          <p14:tracePt t="9525" x="6042025" y="2816225"/>
          <p14:tracePt t="9542" x="6029325" y="2816225"/>
          <p14:tracePt t="9556" x="6016625" y="2828925"/>
          <p14:tracePt t="9558" x="6003925" y="2828925"/>
          <p14:tracePt t="9575" x="5991225" y="2828925"/>
          <p14:tracePt t="9630" x="5967413" y="2828925"/>
          <p14:tracePt t="9645" x="5942013" y="2840038"/>
          <p14:tracePt t="9656" x="5929313" y="2852738"/>
          <p14:tracePt t="9673" x="5916613" y="2852738"/>
          <p14:tracePt t="9689" x="5878513" y="2878138"/>
          <p14:tracePt t="9690" x="5867400" y="2878138"/>
          <p14:tracePt t="9706" x="5854700" y="2890838"/>
          <p14:tracePt t="9709" x="5842000" y="2890838"/>
          <p14:tracePt t="9723" x="5829300" y="2890838"/>
          <p14:tracePt t="9739" x="5803900" y="2890838"/>
          <p14:tracePt t="9758" x="5791200" y="2890838"/>
          <p14:tracePt t="9782" x="5778500" y="2903538"/>
          <p14:tracePt t="9790" x="5767388" y="2903538"/>
          <p14:tracePt t="9822" x="5754688" y="2903538"/>
          <p14:tracePt t="9886" x="5729288" y="2903538"/>
          <p14:tracePt t="9906" x="5716588" y="2903538"/>
          <p14:tracePt t="9950" x="5691188" y="2903538"/>
          <p14:tracePt t="10230" x="5678488" y="2903538"/>
          <p14:tracePt t="10270" x="5665788" y="2903538"/>
          <p14:tracePt t="10290" x="5654675" y="2903538"/>
          <p14:tracePt t="10306" x="5641975" y="2890838"/>
          <p14:tracePt t="10382" x="5616575" y="2890838"/>
          <p14:tracePt t="10422" x="5603875" y="2890838"/>
          <p14:tracePt t="10440" x="5591175" y="2890838"/>
          <p14:tracePt t="10478" x="5565775" y="2878138"/>
          <p14:tracePt t="10502" x="5554663" y="2878138"/>
          <p14:tracePt t="10534" x="5529263" y="2878138"/>
          <p14:tracePt t="10556" x="5529263" y="2865438"/>
          <p14:tracePt t="10559" x="5516563" y="2865438"/>
          <p14:tracePt t="10598" x="5491163" y="2865438"/>
          <p14:tracePt t="10606" x="5478463" y="2865438"/>
          <p14:tracePt t="10623" x="5454650" y="2865438"/>
          <p14:tracePt t="10640" x="5441950" y="2865438"/>
          <p14:tracePt t="10670" x="5416550" y="2865438"/>
          <p14:tracePt t="10694" x="5403850" y="2865438"/>
          <p14:tracePt t="10718" x="5378450" y="2865438"/>
          <p14:tracePt t="10741" x="5365750" y="2865438"/>
          <p14:tracePt t="10756" x="5341938" y="2865438"/>
          <p14:tracePt t="10773" x="5329238" y="2865438"/>
          <p14:tracePt t="10798" x="5316538" y="2865438"/>
          <p14:tracePt t="10886" x="5303838" y="2865438"/>
          <p14:tracePt t="10950" x="5291138" y="2865438"/>
          <p14:tracePt t="10965" x="5278438" y="2865438"/>
          <p14:tracePt t="11006" x="5265738" y="2865438"/>
          <p14:tracePt t="11326" x="5253038" y="2865438"/>
          <p14:tracePt t="11350" x="5241925" y="2865438"/>
          <p14:tracePt t="11366" x="5229225" y="2865438"/>
          <p14:tracePt t="11398" x="5216525" y="2865438"/>
          <p14:tracePt t="11437" x="5203825" y="2865438"/>
          <p14:tracePt t="11456" x="5191125" y="2865438"/>
          <p14:tracePt t="11473" x="5178425" y="2865438"/>
          <p14:tracePt t="11494" x="5165725" y="2865438"/>
          <p14:tracePt t="11506" x="5153025" y="2865438"/>
          <p14:tracePt t="11558" x="5141913" y="2865438"/>
          <p14:tracePt t="11574" x="5129213" y="2865438"/>
          <p14:tracePt t="11590" x="5116513" y="2865438"/>
          <p14:tracePt t="13030" x="5141913" y="2865438"/>
          <p14:tracePt t="13040" x="5153025" y="2865438"/>
          <p14:tracePt t="13046" x="5178425" y="2878138"/>
          <p14:tracePt t="13056" x="5216525" y="2890838"/>
          <p14:tracePt t="13073" x="5229225" y="2890838"/>
          <p14:tracePt t="13073" x="5241925" y="2903538"/>
          <p14:tracePt t="13077" x="5265738" y="2916238"/>
          <p14:tracePt t="13089" x="5278438" y="2916238"/>
          <p14:tracePt t="13106" x="5291138" y="2916238"/>
          <p14:tracePt t="13122" x="5303838" y="2916238"/>
          <p14:tracePt t="13123" x="5316538" y="2928938"/>
          <p14:tracePt t="13142" x="5316538" y="2941638"/>
          <p14:tracePt t="13190" x="5329238" y="2941638"/>
          <p14:tracePt t="13206" x="5353050" y="2952750"/>
          <p14:tracePt t="13246" x="5378450" y="2952750"/>
          <p14:tracePt t="13302" x="5378450" y="2965450"/>
          <p14:tracePt t="13323" x="5378450" y="2978150"/>
          <p14:tracePt t="13325" x="5391150" y="2978150"/>
          <p14:tracePt t="13339" x="5403850" y="2990850"/>
          <p14:tracePt t="13356" x="5429250" y="3003550"/>
          <p14:tracePt t="13359" x="5441950" y="3016250"/>
          <p14:tracePt t="13373" x="5454650" y="3028950"/>
          <p14:tracePt t="13406" x="5465763" y="3028950"/>
          <p14:tracePt t="13423" x="5465763" y="3041650"/>
          <p14:tracePt t="13439" x="5478463" y="3041650"/>
          <p14:tracePt t="13440" x="5491163" y="3041650"/>
          <p14:tracePt t="13456" x="5516563" y="3065463"/>
          <p14:tracePt t="13473" x="5529263" y="3078163"/>
          <p14:tracePt t="13494" x="5541963" y="3078163"/>
          <p14:tracePt t="13510" x="5554663" y="3078163"/>
          <p14:tracePt t="13526" x="5565775" y="3090863"/>
          <p14:tracePt t="13539" x="5578475" y="3090863"/>
          <p14:tracePt t="13566" x="5578475" y="3103563"/>
          <p14:tracePt t="13622" x="5591175" y="3116263"/>
          <p14:tracePt t="13639" x="5603875" y="3116263"/>
          <p14:tracePt t="13640" x="5603875" y="3128963"/>
          <p14:tracePt t="13662" x="5616575" y="3128963"/>
          <p14:tracePt t="13678" x="5616575" y="3141663"/>
          <p14:tracePt t="13694" x="5616575" y="3154363"/>
          <p14:tracePt t="13706" x="5629275" y="3154363"/>
          <p14:tracePt t="13709" x="5629275" y="3165475"/>
          <p14:tracePt t="13750" x="5629275" y="3178175"/>
          <p14:tracePt t="13870" x="5629275" y="3203575"/>
          <p14:tracePt t="13918" x="5629275" y="3216275"/>
          <p14:tracePt t="13939" x="5641975" y="3216275"/>
          <p14:tracePt t="14005" x="5641975" y="3241675"/>
          <p14:tracePt t="14110" x="5641975" y="3254375"/>
          <p14:tracePt t="14126" x="5641975" y="3267075"/>
          <p14:tracePt t="14142" x="5641975" y="3278188"/>
          <p14:tracePt t="17454" x="5654675" y="3278188"/>
          <p14:tracePt t="17518" x="5654675" y="3290888"/>
          <p14:tracePt t="17606" x="5654675" y="3316288"/>
          <p14:tracePt t="17670" x="5654675" y="3328988"/>
          <p14:tracePt t="17689" x="5665788" y="3328988"/>
          <p14:tracePt t="17742" x="5665788" y="3354388"/>
          <p14:tracePt t="17822" x="5665788" y="3367088"/>
          <p14:tracePt t="17925" x="5665788" y="3390900"/>
          <p14:tracePt t="18125" x="5665788" y="3403600"/>
          <p14:tracePt t="18205" x="5665788" y="3416300"/>
          <p14:tracePt t="18222" x="5654675" y="3416300"/>
          <p14:tracePt t="18239" x="5654675" y="3429000"/>
          <p14:tracePt t="18256" x="5641975" y="3441700"/>
          <p14:tracePt t="18278" x="5629275" y="3441700"/>
          <p14:tracePt t="18294" x="5616575" y="3441700"/>
          <p14:tracePt t="19142" x="5603875" y="3454400"/>
          <p14:tracePt t="19158" x="5591175" y="3454400"/>
          <p14:tracePt t="19172" x="5554663" y="3454400"/>
          <p14:tracePt t="19175" x="5541963" y="3454400"/>
          <p14:tracePt t="19189" x="5516563" y="3454400"/>
          <p14:tracePt t="19190" x="5478463" y="3454400"/>
          <p14:tracePt t="19206" x="5465763" y="3454400"/>
          <p14:tracePt t="19206" x="5429250" y="3454400"/>
          <p14:tracePt t="19222" x="5378450" y="3454400"/>
          <p14:tracePt t="19223" x="5329238" y="3429000"/>
          <p14:tracePt t="19239" x="5291138" y="3429000"/>
          <p14:tracePt t="19240" x="5241925" y="3429000"/>
          <p14:tracePt t="19256" x="5203825" y="3403600"/>
          <p14:tracePt t="19256" x="5129213" y="3403600"/>
          <p14:tracePt t="19272" x="5078413" y="3378200"/>
          <p14:tracePt t="19273" x="4978400" y="3354388"/>
          <p14:tracePt t="19277" x="4929188" y="3341688"/>
          <p14:tracePt t="19289" x="4840288" y="3303588"/>
          <p14:tracePt t="19293" x="4691063" y="3267075"/>
          <p14:tracePt t="19306" x="4591050" y="3241675"/>
          <p14:tracePt t="19309" x="4478338" y="3216275"/>
          <p14:tracePt t="19322" x="4391025" y="3165475"/>
          <p14:tracePt t="19325" x="4314825" y="3154363"/>
          <p14:tracePt t="19339" x="4227513" y="3116263"/>
          <p14:tracePt t="19341" x="4203700" y="3103563"/>
          <p14:tracePt t="19356" x="4152900" y="3078163"/>
          <p14:tracePt t="19358" x="4140200" y="3078163"/>
          <p14:tracePt t="19372" x="4103688" y="3065463"/>
          <p14:tracePt t="19389" x="4090988" y="3065463"/>
          <p14:tracePt t="19390" x="4090988" y="3054350"/>
          <p14:tracePt t="19422" x="4065588" y="3054350"/>
          <p14:tracePt t="19439" x="4052888" y="3054350"/>
          <p14:tracePt t="19456" x="4027488" y="3041650"/>
          <p14:tracePt t="19472" x="4002088" y="3041650"/>
          <p14:tracePt t="19489" x="3978275" y="3016250"/>
          <p14:tracePt t="19490" x="3965575" y="3016250"/>
          <p14:tracePt t="19506" x="3952875" y="3016250"/>
          <p14:tracePt t="19509" x="3940175" y="3016250"/>
          <p14:tracePt t="19522" x="3927475" y="3003550"/>
          <p14:tracePt t="19542" x="3902075" y="3003550"/>
          <p14:tracePt t="19556" x="3890963" y="2990850"/>
          <p14:tracePt t="19572" x="3865563" y="2978150"/>
          <p14:tracePt t="19575" x="3852863" y="2978150"/>
          <p14:tracePt t="19589" x="3840163" y="2965450"/>
          <p14:tracePt t="19590" x="3814763" y="2965450"/>
          <p14:tracePt t="19606" x="3802063" y="2965450"/>
          <p14:tracePt t="19608" x="3778250" y="2952750"/>
          <p14:tracePt t="19622" x="3765550" y="2941638"/>
          <p14:tracePt t="19623" x="3740150" y="2928938"/>
          <p14:tracePt t="19639" x="3727450" y="2928938"/>
          <p14:tracePt t="19640" x="3702050" y="2916238"/>
          <p14:tracePt t="19646" x="3689350" y="2916238"/>
          <p14:tracePt t="19656" x="3652838" y="2878138"/>
          <p14:tracePt t="19672" x="3640138" y="2878138"/>
          <p14:tracePt t="19673" x="3627438" y="2878138"/>
          <p14:tracePt t="19678" x="3602038" y="2878138"/>
          <p14:tracePt t="19689" x="3578225" y="2878138"/>
          <p14:tracePt t="19693" x="3578225" y="2865438"/>
          <p14:tracePt t="19706" x="3540125" y="2852738"/>
          <p14:tracePt t="19709" x="3527425" y="2852738"/>
          <p14:tracePt t="19722" x="3514725" y="2852738"/>
          <p14:tracePt t="19725" x="3489325" y="2852738"/>
          <p14:tracePt t="19739" x="3489325" y="2840038"/>
          <p14:tracePt t="19742" x="3478213" y="2840038"/>
          <p14:tracePt t="19756" x="3465513" y="2840038"/>
          <p14:tracePt t="19772" x="3452813" y="2840038"/>
          <p14:tracePt t="19775" x="3427413" y="2840038"/>
          <p14:tracePt t="19792" x="3402013" y="2828925"/>
          <p14:tracePt t="19806" x="3389313" y="2828925"/>
          <p14:tracePt t="19830" x="3365500" y="2816225"/>
          <p14:tracePt t="19845" x="3352800" y="2816225"/>
          <p14:tracePt t="19856" x="3340100" y="2803525"/>
          <p14:tracePt t="19885" x="3314700" y="2790825"/>
          <p14:tracePt t="19906" x="3302000" y="2790825"/>
          <p14:tracePt t="19909" x="3289300" y="2790825"/>
          <p14:tracePt t="19925" x="3265488" y="2778125"/>
          <p14:tracePt t="20318" x="3265488" y="2765425"/>
          <p14:tracePt t="20350" x="3265488" y="2752725"/>
          <p14:tracePt t="20372" x="3265488" y="2728913"/>
          <p14:tracePt t="20373" x="3265488" y="2716213"/>
          <p14:tracePt t="20374" x="3265488" y="2703513"/>
          <p14:tracePt t="20389" x="3265488" y="2678113"/>
          <p14:tracePt t="20406" x="3265488" y="2665413"/>
          <p14:tracePt t="20478" x="3276600" y="2640013"/>
          <p14:tracePt t="20494" x="3289300" y="2640013"/>
          <p14:tracePt t="20509" x="3302000" y="2640013"/>
          <p14:tracePt t="20838" x="3314700" y="2627313"/>
          <p14:tracePt t="21486" x="3327400" y="2627313"/>
          <p14:tracePt t="21506" x="3340100" y="2627313"/>
          <p14:tracePt t="21506" x="3340100" y="2616200"/>
          <p14:tracePt t="21522" x="3352800" y="2616200"/>
          <p14:tracePt t="21539" x="3365500" y="2603500"/>
          <p14:tracePt t="21556" x="3376613" y="2603500"/>
          <p14:tracePt t="25902" x="3376613" y="2590800"/>
          <p14:tracePt t="25922" x="3376613" y="2578100"/>
          <p14:tracePt t="25925" x="3365500" y="2565400"/>
          <p14:tracePt t="25941" x="3340100" y="2552700"/>
          <p14:tracePt t="26029" x="3327400" y="2552700"/>
          <p14:tracePt t="26045" x="3314700" y="2552700"/>
          <p14:tracePt t="26061" x="3302000" y="2552700"/>
          <p14:tracePt t="26072" x="3289300" y="2552700"/>
          <p14:tracePt t="26078" x="3265488" y="2552700"/>
          <p14:tracePt t="26089" x="3252788" y="2552700"/>
          <p14:tracePt t="26094" x="3227388" y="2552700"/>
          <p14:tracePt t="26105" x="3227388" y="2565400"/>
          <p14:tracePt t="26109" x="3201988" y="2565400"/>
          <p14:tracePt t="26122" x="3201988" y="2578100"/>
          <p14:tracePt t="26125" x="3176588" y="2590800"/>
          <p14:tracePt t="26142" x="3152775" y="2603500"/>
          <p14:tracePt t="26155" x="3127375" y="2603500"/>
          <p14:tracePt t="26158" x="3101975" y="2616200"/>
          <p14:tracePt t="26172" x="3089275" y="2627313"/>
          <p14:tracePt t="26175" x="3076575" y="2627313"/>
          <p14:tracePt t="26188" x="3040063" y="2627313"/>
          <p14:tracePt t="26189" x="3014663" y="2627313"/>
          <p14:tracePt t="26205" x="2989263" y="2627313"/>
          <p14:tracePt t="26206" x="2963863" y="2640013"/>
          <p14:tracePt t="26222" x="2940050" y="2640013"/>
          <p14:tracePt t="26223" x="2914650" y="2652713"/>
          <p14:tracePt t="26239" x="2901950" y="2652713"/>
          <p14:tracePt t="26239" x="2840038" y="2665413"/>
          <p14:tracePt t="26255" x="2801938" y="2690813"/>
          <p14:tracePt t="26256" x="2776538" y="2690813"/>
          <p14:tracePt t="26272" x="2752725" y="2690813"/>
          <p14:tracePt t="26273" x="2714625" y="2703513"/>
          <p14:tracePt t="26278" x="2663825" y="2703513"/>
          <p14:tracePt t="26288" x="2651125" y="2703513"/>
          <p14:tracePt t="26294" x="2627313" y="2703513"/>
          <p14:tracePt t="26305" x="2589213" y="2703513"/>
          <p14:tracePt t="26309" x="2576513" y="2703513"/>
          <p14:tracePt t="26322" x="2563813" y="2703513"/>
          <p14:tracePt t="26325" x="2551113" y="2703513"/>
          <p14:tracePt t="26338" x="2540000" y="2703513"/>
          <p14:tracePt t="26355" x="2527300" y="2703513"/>
          <p14:tracePt t="26358" x="2501900" y="2703513"/>
          <p14:tracePt t="26372" x="2489200" y="2703513"/>
          <p14:tracePt t="26389" x="2476500" y="2716213"/>
          <p14:tracePt t="26391" x="2451100" y="2716213"/>
          <p14:tracePt t="26406" x="2439988" y="2728913"/>
          <p14:tracePt t="26438" x="2427288" y="2728913"/>
          <p14:tracePt t="26462" x="2414588" y="2728913"/>
          <p14:tracePt t="26486" x="2401888" y="2740025"/>
          <p14:tracePt t="26505" x="2389188" y="2740025"/>
          <p14:tracePt t="26506" x="2376488" y="2740025"/>
          <p14:tracePt t="27005" x="2351088" y="2740025"/>
          <p14:tracePt t="27558" x="2338388" y="2740025"/>
          <p14:tracePt t="27574" x="2327275" y="2740025"/>
          <p14:tracePt t="27588" x="2314575" y="2740025"/>
          <p14:tracePt t="27605" x="2301875" y="2740025"/>
          <p14:tracePt t="27637" x="2276475" y="2740025"/>
          <p14:tracePt t="27655" x="2263775" y="2740025"/>
          <p14:tracePt t="27672" x="2238375" y="2740025"/>
          <p14:tracePt t="27672" x="2227263" y="2740025"/>
          <p14:tracePt t="27678" x="2201863" y="2740025"/>
          <p14:tracePt t="27688" x="2189163" y="2740025"/>
          <p14:tracePt t="27694" x="2176463" y="2740025"/>
          <p14:tracePt t="27722" x="2163763" y="2740025"/>
          <p14:tracePt t="27830" x="2151063" y="2740025"/>
          <p14:tracePt t="27950" x="2151063" y="2728913"/>
          <p14:tracePt t="28046" x="2138363" y="2728913"/>
          <p14:tracePt t="28086" x="2127250" y="2728913"/>
          <p14:tracePt t="29238" x="2138363" y="2728913"/>
          <p14:tracePt t="29269" x="2151063" y="2728913"/>
          <p14:tracePt t="29446" x="2163763" y="2728913"/>
          <p14:tracePt t="29965" x="2176463" y="2728913"/>
          <p14:tracePt t="30005" x="2176463" y="2740025"/>
          <p14:tracePt t="30022" x="2176463" y="2765425"/>
          <p14:tracePt t="30038" x="2176463" y="2778125"/>
          <p14:tracePt t="30055" x="2176463" y="2803525"/>
          <p14:tracePt t="30071" x="2176463" y="2816225"/>
          <p14:tracePt t="30117" x="2176463" y="2840038"/>
          <p14:tracePt t="30141" x="2176463" y="2852738"/>
          <p14:tracePt t="30158" x="2189163" y="2865438"/>
          <p14:tracePt t="30171" x="2189163" y="2878138"/>
          <p14:tracePt t="30188" x="2189163" y="2890838"/>
          <p14:tracePt t="30190" x="2189163" y="2916238"/>
          <p14:tracePt t="30205" x="2201863" y="2928938"/>
          <p14:tracePt t="30205" x="2201863" y="2941638"/>
          <p14:tracePt t="30221" x="2214563" y="2965450"/>
          <p14:tracePt t="30238" x="2214563" y="2978150"/>
          <p14:tracePt t="30239" x="2214563" y="2990850"/>
          <p14:tracePt t="30255" x="2214563" y="3003550"/>
          <p14:tracePt t="30255" x="2227263" y="3016250"/>
          <p14:tracePt t="30271" x="2227263" y="3028950"/>
          <p14:tracePt t="30272" x="2227263" y="3041650"/>
          <p14:tracePt t="30288" x="2227263" y="3054350"/>
          <p14:tracePt t="30289" x="2227263" y="3065463"/>
          <p14:tracePt t="30305" x="2227263" y="3078163"/>
          <p14:tracePt t="30305" x="2227263" y="3090863"/>
          <p14:tracePt t="30310" x="2227263" y="3116263"/>
          <p14:tracePt t="30321" x="2227263" y="3128963"/>
          <p14:tracePt t="30338" x="2227263" y="3154363"/>
          <p14:tracePt t="30341" x="2227263" y="3165475"/>
          <p14:tracePt t="30355" x="2227263" y="3190875"/>
          <p14:tracePt t="30357" x="2227263" y="3203575"/>
          <p14:tracePt t="30371" x="2227263" y="3216275"/>
          <p14:tracePt t="30374" x="2227263" y="3228975"/>
          <p14:tracePt t="30388" x="2227263" y="3241675"/>
          <p14:tracePt t="30390" x="2227263" y="3254375"/>
          <p14:tracePt t="30405" x="2227263" y="3278188"/>
          <p14:tracePt t="30405" x="2227263" y="3290888"/>
          <p14:tracePt t="30421" x="2214563" y="3316288"/>
          <p14:tracePt t="30423" x="2214563" y="3341688"/>
          <p14:tracePt t="30438" x="2214563" y="3354388"/>
          <p14:tracePt t="30439" x="2214563" y="3367088"/>
          <p14:tracePt t="30455" x="2214563" y="3378200"/>
          <p14:tracePt t="30455" x="2214563" y="3390900"/>
          <p14:tracePt t="30471" x="2214563" y="3403600"/>
          <p14:tracePt t="30505" x="2214563" y="3416300"/>
          <p14:tracePt t="30505" x="2214563" y="3429000"/>
          <p14:tracePt t="30510" x="2214563" y="3441700"/>
          <p14:tracePt t="30538" x="2214563" y="3454400"/>
          <p14:tracePt t="30541" x="2214563" y="3467100"/>
          <p14:tracePt t="30555" x="2214563" y="3479800"/>
          <p14:tracePt t="30571" x="2214563" y="3490913"/>
          <p14:tracePt t="30574" x="2214563" y="3503613"/>
          <p14:tracePt t="30588" x="2214563" y="3516313"/>
          <p14:tracePt t="30590" x="2214563" y="3529013"/>
          <p14:tracePt t="30605" x="2214563" y="3554413"/>
          <p14:tracePt t="30605" x="2214563" y="3567113"/>
          <p14:tracePt t="30621" x="2214563" y="3579813"/>
          <p14:tracePt t="30623" x="2214563" y="3590925"/>
          <p14:tracePt t="30638" x="2214563" y="3603625"/>
          <p14:tracePt t="30671" x="2214563" y="3629025"/>
          <p14:tracePt t="30672" x="2227263" y="3629025"/>
          <p14:tracePt t="30688" x="2227263" y="3654425"/>
          <p14:tracePt t="30710" x="2227263" y="3667125"/>
          <p14:tracePt t="30725" x="2238375" y="3679825"/>
          <p14:tracePt t="30757" x="2251075" y="3692525"/>
          <p14:tracePt t="30805" x="2251075" y="3703638"/>
          <p14:tracePt t="30822" x="2263775" y="3716338"/>
          <p14:tracePt t="30838" x="2263775" y="3729038"/>
          <p14:tracePt t="30855" x="2263775" y="3754438"/>
          <p14:tracePt t="30872" x="2276475" y="3754438"/>
          <p14:tracePt t="30888" x="2289175" y="3779838"/>
          <p14:tracePt t="30893" x="2301875" y="3792538"/>
          <p14:tracePt t="30922" x="2301875" y="3803650"/>
          <p14:tracePt t="30941" x="2314575" y="3816350"/>
          <p14:tracePt t="30957" x="2327275" y="3829050"/>
          <p14:tracePt t="30981" x="2338388" y="3829050"/>
          <p14:tracePt t="31021" x="2338388" y="3841750"/>
          <p14:tracePt t="31038" x="2363788" y="3854450"/>
          <p14:tracePt t="31055" x="2376488" y="3854450"/>
          <p14:tracePt t="31077" x="2401888" y="3854450"/>
          <p14:tracePt t="31134" x="2414588" y="3854450"/>
          <p14:tracePt t="31197" x="2427288" y="3854450"/>
          <p14:tracePt t="31205" x="2439988" y="3854450"/>
          <p14:tracePt t="31238" x="2451100" y="3841750"/>
          <p14:tracePt t="31277" x="2451100" y="3829050"/>
          <p14:tracePt t="31288" x="2463800" y="3816350"/>
          <p14:tracePt t="31293" x="2463800" y="3803650"/>
          <p14:tracePt t="31305" x="2476500" y="3779838"/>
          <p14:tracePt t="31322" x="2489200" y="3754438"/>
          <p14:tracePt t="31341" x="2489200" y="3741738"/>
          <p14:tracePt t="31357" x="2489200" y="3729038"/>
          <p14:tracePt t="31373" x="2489200" y="3716338"/>
          <p14:tracePt t="31389" x="2489200" y="3703638"/>
          <p14:tracePt t="31429" x="2489200" y="3692525"/>
          <p14:tracePt t="31445" x="2489200" y="3667125"/>
          <p14:tracePt t="31478" x="2463800" y="3667125"/>
          <p14:tracePt t="31493" x="2451100" y="3667125"/>
          <p14:tracePt t="31505" x="2439988" y="3667125"/>
          <p14:tracePt t="31509" x="2427288" y="3667125"/>
          <p14:tracePt t="31522" x="2414588" y="3667125"/>
          <p14:tracePt t="31538" x="2389188" y="3654425"/>
          <p14:tracePt t="31542" x="2363788" y="3654425"/>
          <p14:tracePt t="31557" x="2327275" y="3641725"/>
          <p14:tracePt t="31574" x="2314575" y="3641725"/>
          <p14:tracePt t="31588" x="2301875" y="3641725"/>
          <p14:tracePt t="31591" x="2289175" y="3641725"/>
          <p14:tracePt t="31607" x="2276475" y="3641725"/>
          <p14:tracePt t="31622" x="2251075" y="3641725"/>
          <p14:tracePt t="31638" x="2227263" y="3641725"/>
          <p14:tracePt t="31640" x="2214563" y="3641725"/>
          <p14:tracePt t="31655" x="2201863" y="3641725"/>
          <p14:tracePt t="31672" x="2176463" y="3641725"/>
          <p14:tracePt t="31688" x="2163763" y="3641725"/>
          <p14:tracePt t="31694" x="2138363" y="3641725"/>
          <p14:tracePt t="31710" x="2127250" y="3641725"/>
          <p14:tracePt t="31722" x="2101850" y="3641725"/>
          <p14:tracePt t="31725" x="2089150" y="3641725"/>
          <p14:tracePt t="31738" x="2076450" y="3654425"/>
          <p14:tracePt t="31755" x="2063750" y="3654425"/>
          <p14:tracePt t="31757" x="2051050" y="3667125"/>
          <p14:tracePt t="31774" x="2038350" y="3679825"/>
          <p14:tracePt t="31805" x="2025650" y="3679825"/>
          <p14:tracePt t="31805" x="2025650" y="3692525"/>
          <p14:tracePt t="31822" x="2025650" y="3716338"/>
          <p14:tracePt t="31822" x="2025650" y="3741738"/>
          <p14:tracePt t="31838" x="2025650" y="3767138"/>
          <p14:tracePt t="31855" x="2025650" y="3803650"/>
          <p14:tracePt t="31871" x="2025650" y="3829050"/>
          <p14:tracePt t="31888" x="2025650" y="3841750"/>
          <p14:tracePt t="31894" x="2025650" y="3867150"/>
          <p14:tracePt t="31910" x="2025650" y="3879850"/>
          <p14:tracePt t="31925" x="2038350" y="3892550"/>
          <p14:tracePt t="31973" x="2051050" y="3892550"/>
          <p14:tracePt t="31993" x="2063750" y="3892550"/>
          <p14:tracePt t="31997" x="2076450" y="3892550"/>
          <p14:tracePt t="32005" x="2101850" y="3892550"/>
          <p14:tracePt t="32022" x="2114550" y="3892550"/>
          <p14:tracePt t="32024" x="2127250" y="3892550"/>
          <p14:tracePt t="32038" x="2138363" y="3892550"/>
          <p14:tracePt t="32039" x="2151063" y="3892550"/>
          <p14:tracePt t="32055" x="2163763" y="3892550"/>
          <p14:tracePt t="32088" x="2189163" y="3892550"/>
          <p14:tracePt t="32105" x="2214563" y="3892550"/>
          <p14:tracePt t="32122" x="2227263" y="3892550"/>
          <p14:tracePt t="32125" x="2227263" y="3879850"/>
          <p14:tracePt t="32138" x="2238375" y="3879850"/>
          <p14:tracePt t="32141" x="2251075" y="3879850"/>
          <p14:tracePt t="32155" x="2251075" y="3867150"/>
          <p14:tracePt t="32173" x="2263775" y="3854450"/>
          <p14:tracePt t="32205" x="2263775" y="3841750"/>
          <p14:tracePt t="32317" x="2276475" y="3841750"/>
          <p14:tracePt t="32598" x="2276475" y="3829050"/>
          <p14:tracePt t="32605" x="2276475" y="3803650"/>
          <p14:tracePt t="32622" x="2276475" y="3792538"/>
          <p14:tracePt t="32622" x="2276475" y="3779838"/>
          <p14:tracePt t="32638" x="2276475" y="3754438"/>
          <p14:tracePt t="32655" x="2276475" y="3729038"/>
          <p14:tracePt t="32672" x="2276475" y="3716338"/>
          <p14:tracePt t="32672" x="2263775" y="3716338"/>
          <p14:tracePt t="33197" x="2251075" y="3716338"/>
          <p14:tracePt t="33293" x="2251075" y="3703638"/>
          <p14:tracePt t="33305" x="2238375" y="3692525"/>
          <p14:tracePt t="33333" x="2238375" y="3679825"/>
          <p14:tracePt t="33429" x="2238375" y="3667125"/>
          <p14:tracePt t="33469" x="2238375" y="3654425"/>
          <p14:tracePt t="33488" x="2238375" y="3641725"/>
          <p14:tracePt t="33550" x="2214563" y="3641725"/>
          <p14:tracePt t="33613" x="2201863" y="3641725"/>
          <p14:tracePt t="33637" x="2201863" y="3654425"/>
          <p14:tracePt t="33655" x="2201863" y="3667125"/>
          <p14:tracePt t="33655" x="2201863" y="3679825"/>
          <p14:tracePt t="33671" x="2214563" y="3703638"/>
          <p14:tracePt t="33672" x="2289175" y="3729038"/>
          <p14:tracePt t="33678" x="2376488" y="3792538"/>
          <p14:tracePt t="33688" x="2540000" y="3854450"/>
          <p14:tracePt t="33694" x="2740025" y="3941763"/>
          <p14:tracePt t="33705" x="3052763" y="3992563"/>
          <p14:tracePt t="33710" x="3465513" y="4105275"/>
          <p14:tracePt t="33721" x="3927475" y="4167188"/>
          <p14:tracePt t="33725" x="4427538" y="4217988"/>
          <p14:tracePt t="33738" x="4903788" y="4305300"/>
          <p14:tracePt t="33742" x="5341938" y="4367213"/>
          <p14:tracePt t="33755" x="5729288" y="4392613"/>
          <p14:tracePt t="33757" x="6091238" y="4418013"/>
          <p14:tracePt t="33771" x="6480175" y="4430713"/>
          <p14:tracePt t="33774" x="6892925" y="4430713"/>
          <p14:tracePt t="33788" x="7318375" y="4430713"/>
          <p14:tracePt t="33790" x="7731125" y="4430713"/>
          <p14:tracePt t="33805" x="8156575" y="4430713"/>
          <p14:tracePt t="33805" x="8431213" y="4430713"/>
          <p14:tracePt t="33821" x="8680450" y="4430713"/>
          <p14:tracePt t="33822" x="8831263" y="4430713"/>
          <p14:tracePt t="33838" x="8993188" y="44307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B2133D6-3560-48FD-836B-8AB584C4A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3FCBB9C-5C7A-4116-98B3-B6FE686E0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28800" y="381001"/>
            <a:ext cx="8534400" cy="5745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07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65"/>
    </mc:Choice>
    <mc:Fallback xmlns="">
      <p:transition spd="slow" advTm="28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0" x="3814763" y="2890838"/>
          <p14:tracePt t="1353" x="3802063" y="2890838"/>
          <p14:tracePt t="1400" x="3790950" y="2903538"/>
          <p14:tracePt t="5944" x="3778250" y="2903538"/>
          <p14:tracePt t="6024" x="3778250" y="2916238"/>
          <p14:tracePt t="8360" x="3765550" y="2916238"/>
          <p14:tracePt t="19312" x="3752850" y="2916238"/>
          <p14:tracePt t="19332" x="3740150" y="2941638"/>
          <p14:tracePt t="19332" x="3689350" y="2978150"/>
          <p14:tracePt t="19336" x="3665538" y="3003550"/>
          <p14:tracePt t="19348" x="3614738" y="3041650"/>
          <p14:tracePt t="19352" x="3514725" y="3090863"/>
          <p14:tracePt t="19365" x="3402013" y="3190875"/>
          <p14:tracePt t="19368" x="3302000" y="3303588"/>
          <p14:tracePt t="19382" x="3240088" y="3367088"/>
          <p14:tracePt t="19384" x="3127375" y="3467100"/>
          <p14:tracePt t="19399" x="3089275" y="3529013"/>
          <p14:tracePt t="19401" x="3052763" y="3603625"/>
          <p14:tracePt t="19415" x="3040063" y="3629025"/>
          <p14:tracePt t="19418" x="3001963" y="3679825"/>
          <p14:tracePt t="19432" x="2989263" y="3703638"/>
          <p14:tracePt t="19434" x="2963863" y="3729038"/>
          <p14:tracePt t="19449" x="2963863" y="3741738"/>
          <p14:tracePt t="19451" x="2940050" y="3779838"/>
          <p14:tracePt t="19465" x="2940050" y="3792538"/>
          <p14:tracePt t="19467" x="2914650" y="3841750"/>
          <p14:tracePt t="19482" x="2914650" y="3867150"/>
          <p14:tracePt t="19482" x="2901950" y="3916363"/>
          <p14:tracePt t="19488" x="2901950" y="3967163"/>
          <p14:tracePt t="19498" x="2901950" y="4029075"/>
          <p14:tracePt t="19516" x="2901950" y="4141788"/>
          <p14:tracePt t="19516" x="2901950" y="4217988"/>
          <p14:tracePt t="19520" x="2927350" y="4367213"/>
          <p14:tracePt t="19532" x="2989263" y="4505325"/>
          <p14:tracePt t="19536" x="3027363" y="4630738"/>
          <p14:tracePt t="19548" x="3101975" y="4768850"/>
          <p14:tracePt t="19552" x="3140075" y="4868863"/>
          <p14:tracePt t="19565" x="3189288" y="4968875"/>
          <p14:tracePt t="19568" x="3214688" y="5030788"/>
          <p14:tracePt t="19582" x="3227388" y="5043488"/>
          <p14:tracePt t="19584" x="3240088" y="5081588"/>
          <p14:tracePt t="19598" x="3240088" y="5092700"/>
          <p14:tracePt t="19601" x="3252788" y="5105400"/>
          <p14:tracePt t="19632" x="3252788" y="5118100"/>
          <p14:tracePt t="19633" x="3265488" y="5118100"/>
          <p14:tracePt t="19664" x="3265488" y="5130800"/>
          <p14:tracePt t="19696" x="3265488" y="5143500"/>
          <p14:tracePt t="19720" x="3265488" y="5156200"/>
          <p14:tracePt t="19736" x="3276600" y="5168900"/>
          <p14:tracePt t="19808" x="3276600" y="5181600"/>
          <p14:tracePt t="19864" x="3276600" y="5194300"/>
          <p14:tracePt t="19944" x="3265488" y="5194300"/>
          <p14:tracePt t="19965" x="3252788" y="5194300"/>
          <p14:tracePt t="19984" x="3240088" y="5194300"/>
          <p14:tracePt t="19998" x="3227388" y="5194300"/>
          <p14:tracePt t="20001" x="3214688" y="5194300"/>
          <p14:tracePt t="20019" x="3189288" y="5194300"/>
          <p14:tracePt t="20036" x="3176588" y="5194300"/>
          <p14:tracePt t="20040" x="3165475" y="5194300"/>
          <p14:tracePt t="20049" x="3152775" y="5194300"/>
          <p14:tracePt t="20065" x="3140075" y="5194300"/>
          <p14:tracePt t="20066" x="3127375" y="5194300"/>
          <p14:tracePt t="20082" x="3114675" y="5194300"/>
          <p14:tracePt t="20084" x="3101975" y="5194300"/>
          <p14:tracePt t="20099" x="3089275" y="5194300"/>
          <p14:tracePt t="20115" x="3076575" y="5194300"/>
          <p14:tracePt t="20116" x="3040063" y="5194300"/>
          <p14:tracePt t="20120" x="3027363" y="5194300"/>
          <p14:tracePt t="20132" x="3014663" y="5194300"/>
          <p14:tracePt t="20136" x="3001963" y="5194300"/>
          <p14:tracePt t="20148" x="2976563" y="5194300"/>
          <p14:tracePt t="20184" x="2963863" y="5194300"/>
          <p14:tracePt t="20232" x="2952750" y="5194300"/>
          <p14:tracePt t="20288" x="2940050" y="5194300"/>
          <p14:tracePt t="20312" x="2927350" y="5194300"/>
          <p14:tracePt t="20332" x="2914650" y="5194300"/>
          <p14:tracePt t="20332" x="2901950" y="5205413"/>
          <p14:tracePt t="20352" x="2889250" y="5218113"/>
          <p14:tracePt t="20392" x="2876550" y="5230813"/>
          <p14:tracePt t="20416" x="2863850" y="5230813"/>
          <p14:tracePt t="20432" x="2863850" y="5243513"/>
          <p14:tracePt t="20456" x="2852738" y="5243513"/>
          <p14:tracePt t="20465" x="2852738" y="5256213"/>
          <p14:tracePt t="20482" x="2827338" y="5256213"/>
          <p14:tracePt t="20498" x="2827338" y="5268913"/>
          <p14:tracePt t="20499" x="2814638" y="5268913"/>
          <p14:tracePt t="20520" x="2801938" y="5281613"/>
          <p14:tracePt t="20536" x="2789238" y="5281613"/>
          <p14:tracePt t="20548" x="2789238" y="5294313"/>
          <p14:tracePt t="20568" x="2763838" y="5294313"/>
          <p14:tracePt t="20600" x="2752725" y="5305425"/>
          <p14:tracePt t="20616" x="2740025" y="5305425"/>
          <p14:tracePt t="20656" x="2740025" y="5318125"/>
          <p14:tracePt t="20712" x="2727325" y="5330825"/>
          <p14:tracePt t="20732" x="2714625" y="5330825"/>
          <p14:tracePt t="20736" x="2714625" y="5343525"/>
          <p14:tracePt t="20748" x="2701925" y="5343525"/>
          <p14:tracePt t="20765" x="2701925" y="5356225"/>
          <p14:tracePt t="20768" x="2689225" y="5368925"/>
          <p14:tracePt t="20798" x="2689225" y="5381625"/>
          <p14:tracePt t="20929" x="2676525" y="5381625"/>
          <p14:tracePt t="22209" x="2663825" y="5381625"/>
          <p14:tracePt t="22232" x="2651125" y="5381625"/>
          <p14:tracePt t="22272" x="2651125" y="5368925"/>
          <p14:tracePt t="22282" x="2640013" y="5368925"/>
          <p14:tracePt t="22312" x="2640013" y="5356225"/>
          <p14:tracePt t="22332" x="2640013" y="5343525"/>
          <p14:tracePt t="22736" x="2627313" y="5343525"/>
          <p14:tracePt t="22748" x="2614613" y="5330825"/>
          <p14:tracePt t="22752" x="2614613" y="5318125"/>
          <p14:tracePt t="22765" x="2589213" y="5294313"/>
          <p14:tracePt t="22782" x="2576513" y="5281613"/>
          <p14:tracePt t="22784" x="2563813" y="5256213"/>
          <p14:tracePt t="22798" x="2551113" y="5256213"/>
          <p14:tracePt t="22815" x="2540000" y="5230813"/>
          <p14:tracePt t="22834" x="2527300" y="5230813"/>
          <p14:tracePt t="22912" x="2514600" y="5218113"/>
          <p14:tracePt t="22932" x="2501900" y="5205413"/>
          <p14:tracePt t="22936" x="2501900" y="5194300"/>
          <p14:tracePt t="22952" x="2489200" y="5181600"/>
          <p14:tracePt t="22992" x="2476500" y="5181600"/>
          <p14:tracePt t="23552" x="2463800" y="5168900"/>
          <p14:tracePt t="23592" x="2451100" y="5156200"/>
          <p14:tracePt t="23736" x="2451100" y="5143500"/>
          <p14:tracePt t="23760" x="2439988" y="5143500"/>
          <p14:tracePt t="23800" x="2439988" y="5130800"/>
          <p14:tracePt t="23815" x="2439988" y="5118100"/>
          <p14:tracePt t="23856" x="2439988" y="5105400"/>
          <p14:tracePt t="23865" x="2439988" y="5092700"/>
          <p14:tracePt t="23881" x="2427288" y="5081588"/>
          <p14:tracePt t="23912" x="2427288" y="5068888"/>
          <p14:tracePt t="23932" x="2414588" y="5068888"/>
          <p14:tracePt t="23936" x="2414588" y="5056188"/>
          <p14:tracePt t="24036" x="2401888" y="5043488"/>
          <p14:tracePt t="26632" x="2401888" y="5030788"/>
          <p14:tracePt t="26648" x="2401888" y="5018088"/>
          <p14:tracePt t="26665" x="2401888" y="5005388"/>
          <p14:tracePt t="26665" x="2401888" y="4992688"/>
          <p14:tracePt t="26681" x="2414588" y="4968875"/>
          <p14:tracePt t="26698" x="2427288" y="4943475"/>
          <p14:tracePt t="26699" x="2476500" y="4918075"/>
          <p14:tracePt t="26705" x="2540000" y="4868863"/>
          <p14:tracePt t="26715" x="2576513" y="4843463"/>
          <p14:tracePt t="26721" x="2689225" y="4779963"/>
          <p14:tracePt t="26731" x="2776538" y="4705350"/>
          <p14:tracePt t="26736" x="2963863" y="4630738"/>
          <p14:tracePt t="26748" x="3127375" y="4567238"/>
          <p14:tracePt t="26752" x="3265488" y="4492625"/>
          <p14:tracePt t="26765" x="3452813" y="4418013"/>
          <p14:tracePt t="26768" x="3602038" y="4341813"/>
          <p14:tracePt t="26781" x="3840163" y="4254500"/>
          <p14:tracePt t="26784" x="4090988" y="4167188"/>
          <p14:tracePt t="26798" x="4365625" y="4092575"/>
          <p14:tracePt t="26801" x="4627563" y="3979863"/>
          <p14:tracePt t="26815" x="4791075" y="3892550"/>
          <p14:tracePt t="26817" x="5091113" y="3754438"/>
          <p14:tracePt t="26831" x="5329238" y="3703638"/>
          <p14:tracePt t="26832" x="5516563" y="3629025"/>
          <p14:tracePt t="26848" x="5829300" y="3554413"/>
          <p14:tracePt t="26850" x="6067425" y="3479800"/>
          <p14:tracePt t="26865" x="6316663" y="3390900"/>
          <p14:tracePt t="26865" x="6667500" y="3303588"/>
          <p14:tracePt t="26881" x="6916738" y="3290888"/>
          <p14:tracePt t="26882" x="7180263" y="3254375"/>
          <p14:tracePt t="26898" x="7429500" y="3254375"/>
          <p14:tracePt t="26899" x="7705725" y="3254375"/>
          <p14:tracePt t="26915" x="7918450" y="3254375"/>
          <p14:tracePt t="26915" x="8131175" y="3254375"/>
          <p14:tracePt t="26921" x="8343900" y="3254375"/>
          <p14:tracePt t="26931" x="8493125" y="3254375"/>
          <p14:tracePt t="26937" x="8680450" y="3254375"/>
          <p14:tracePt t="26948" x="8818563" y="3254375"/>
          <p14:tracePt t="26952" x="8969375" y="3254375"/>
          <p14:tracePt t="26965" x="9105900" y="32543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Yagut" pitchFamily="2" charset="-78"/>
              </a:rPr>
              <a:t>مراقبت از نظر وضعیت دهان و دندان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11429999" cy="5029200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itchFamily="2" charset="-78"/>
              </a:rPr>
              <a:t>دو گروه سنی 14-5  سال و 18-15را از نظر وضعیت دهان و دندان ارزیابی نموده وبا توجه به ارزیابی انجام شده در یکی از طبقه بندی های مشکل دهان و دندان دارد (شدید، متوسط) و مشکل دهان و دندان ندارد، قرارداده و اقدامات  لازم را بر اساس  نوع طبقه بندی انجام دهید و در سامانه ثبت نمایید.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itchFamily="2" charset="-78"/>
              </a:rPr>
              <a:t>در صورت وجود نشانه هایی از قبیل درد شدید دندان، بیرون افتادن دندان از دهان، التهاب و پارگی بافت، آبسه و... نوجوان را طبق سامانه  ارجاع فوری دهید.</a:t>
            </a:r>
            <a:endParaRPr lang="en-US" sz="28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2800" dirty="0">
              <a:cs typeface="B Yagut" pitchFamily="2" charset="-78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075D2876-B60B-4563-8859-5C51C6F1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5"/>
    </mc:Choice>
    <mc:Fallback xmlns="">
      <p:transition spd="slow" advTm="7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7" x="8943975" y="1063625"/>
          <p14:tracePt t="876" x="8931275" y="1063625"/>
          <p14:tracePt t="73987" x="8918575" y="1063625"/>
          <p14:tracePt t="74155" x="8905875" y="1063625"/>
          <p14:tracePt t="74195" x="8893175" y="1063625"/>
          <p14:tracePt t="74207" x="8882063" y="1063625"/>
          <p14:tracePt t="74224" x="8869363" y="1063625"/>
          <p14:tracePt t="74240" x="8856663" y="1063625"/>
          <p14:tracePt t="74243" x="8831263" y="1063625"/>
          <p14:tracePt t="74257" x="8818563" y="1076325"/>
          <p14:tracePt t="74274" x="8805863" y="1076325"/>
          <p14:tracePt t="74275" x="8793163" y="1076325"/>
          <p14:tracePt t="74291" x="8780463" y="1089025"/>
          <p14:tracePt t="74308" x="8769350" y="1089025"/>
          <p14:tracePt t="74324" x="8756650" y="1089025"/>
          <p14:tracePt t="74324" x="8743950" y="1089025"/>
          <p14:tracePt t="74340" x="8731250" y="1089025"/>
          <p14:tracePt t="74357" x="8669338" y="1089025"/>
          <p14:tracePt t="74358" x="8618538" y="1089025"/>
          <p14:tracePt t="74363" x="8531225" y="1063625"/>
          <p14:tracePt t="74374" x="8393113" y="1014413"/>
          <p14:tracePt t="74379" x="8318500" y="1001713"/>
          <p14:tracePt t="74390" x="8156575" y="976313"/>
          <p14:tracePt t="74395" x="8018463" y="925513"/>
          <p14:tracePt t="74407" x="7893050" y="863600"/>
          <p14:tracePt t="74411" x="7754938" y="838200"/>
          <p14:tracePt t="74424" x="7618413" y="801688"/>
          <p14:tracePt t="74427" x="7518400" y="788988"/>
          <p14:tracePt t="74440" x="7418388" y="776288"/>
          <p14:tracePt t="74443" x="7367588" y="776288"/>
          <p14:tracePt t="74457" x="7318375" y="750888"/>
          <p14:tracePt t="74460" x="7280275" y="750888"/>
          <p14:tracePt t="74474" x="7242175" y="738188"/>
          <p14:tracePt t="74474" x="7229475" y="738188"/>
          <p14:tracePt t="74490" x="7205663" y="738188"/>
          <p14:tracePt t="74491" x="7180263" y="725488"/>
          <p14:tracePt t="74507" x="7142163" y="725488"/>
          <p14:tracePt t="74509" x="7092950" y="725488"/>
          <p14:tracePt t="74524" x="7080250" y="725488"/>
          <p14:tracePt t="74524" x="7042150" y="700088"/>
          <p14:tracePt t="74540" x="6992938" y="688975"/>
          <p14:tracePt t="74541" x="6942138" y="688975"/>
          <p14:tracePt t="74547" x="6929438" y="676275"/>
          <p14:tracePt t="74557" x="6905625" y="676275"/>
          <p14:tracePt t="74563" x="6880225" y="663575"/>
          <p14:tracePt t="74574" x="6867525" y="650875"/>
          <p14:tracePt t="74590" x="6842125" y="638175"/>
          <p14:tracePt t="74595" x="6816725" y="638175"/>
          <p14:tracePt t="74611" x="6792913" y="638175"/>
          <p14:tracePt t="74624" x="6767513" y="638175"/>
          <p14:tracePt t="74627" x="6704013" y="638175"/>
          <p14:tracePt t="74640" x="6629400" y="638175"/>
          <p14:tracePt t="74643" x="6516688" y="638175"/>
          <p14:tracePt t="74657" x="6380163" y="625475"/>
          <p14:tracePt t="74659" x="6254750" y="625475"/>
          <p14:tracePt t="74673" x="6142038" y="625475"/>
          <p14:tracePt t="74675" x="5991225" y="625475"/>
          <p14:tracePt t="74690" x="5878513" y="625475"/>
          <p14:tracePt t="74691" x="5803900" y="625475"/>
          <p14:tracePt t="74707" x="5716588" y="625475"/>
          <p14:tracePt t="74708" x="5641975" y="600075"/>
          <p14:tracePt t="74724" x="5603875" y="600075"/>
          <p14:tracePt t="74724" x="5565775" y="600075"/>
          <p14:tracePt t="74740" x="5529263" y="588963"/>
          <p14:tracePt t="74741" x="5478463" y="576263"/>
          <p14:tracePt t="74747" x="5454650" y="576263"/>
          <p14:tracePt t="74757" x="5416550" y="576263"/>
          <p14:tracePt t="74763" x="5365750" y="563563"/>
          <p14:tracePt t="74774" x="5303838" y="550863"/>
          <p14:tracePt t="74779" x="5253038" y="550863"/>
          <p14:tracePt t="74790" x="5191125" y="538163"/>
          <p14:tracePt t="74795" x="5165725" y="538163"/>
          <p14:tracePt t="74807" x="5141913" y="538163"/>
          <p14:tracePt t="74811" x="5129213" y="525463"/>
          <p14:tracePt t="74824" x="5091113" y="512763"/>
          <p14:tracePt t="74827" x="5065713" y="512763"/>
          <p14:tracePt t="74840" x="5053013" y="512763"/>
          <p14:tracePt t="74843" x="5016500" y="500063"/>
          <p14:tracePt t="74857" x="4991100" y="487363"/>
          <p14:tracePt t="74860" x="4965700" y="476250"/>
          <p14:tracePt t="74874" x="4940300" y="476250"/>
          <p14:tracePt t="74876" x="4916488" y="476250"/>
          <p14:tracePt t="74891" x="4852988" y="463550"/>
          <p14:tracePt t="74893" x="4840288" y="463550"/>
          <p14:tracePt t="74907" x="4816475" y="463550"/>
          <p14:tracePt t="74908" x="4778375" y="463550"/>
          <p14:tracePt t="74924" x="4740275" y="450850"/>
          <p14:tracePt t="74924" x="4727575" y="450850"/>
          <p14:tracePt t="74940" x="4703763" y="450850"/>
          <p14:tracePt t="74941" x="4678363" y="438150"/>
          <p14:tracePt t="74947" x="4652963" y="438150"/>
          <p14:tracePt t="74963" x="4640263" y="438150"/>
          <p14:tracePt t="74974" x="4640263" y="425450"/>
          <p14:tracePt t="74979" x="4616450" y="425450"/>
          <p14:tracePt t="74995" x="4603750" y="425450"/>
          <p14:tracePt t="75007" x="4565650" y="425450"/>
          <p14:tracePt t="75011" x="4527550" y="400050"/>
          <p14:tracePt t="75024" x="4478338" y="387350"/>
          <p14:tracePt t="75027" x="4440238" y="374650"/>
          <p14:tracePt t="75040" x="4378325" y="363538"/>
          <p14:tracePt t="75043" x="4278313" y="350838"/>
          <p14:tracePt t="75057" x="4203700" y="338138"/>
          <p14:tracePt t="75060" x="4114800" y="312738"/>
          <p14:tracePt t="75074" x="4040188" y="300038"/>
          <p14:tracePt t="75074" x="3965575" y="263525"/>
          <p14:tracePt t="75090" x="3827463" y="238125"/>
          <p14:tracePt t="75091" x="3702050" y="212725"/>
          <p14:tracePt t="75107" x="3602038" y="200025"/>
          <p14:tracePt t="75108" x="3465513" y="187325"/>
          <p14:tracePt t="75124" x="3289300" y="174625"/>
          <p14:tracePt t="75124" x="3140075" y="138113"/>
          <p14:tracePt t="75140" x="2927350" y="138113"/>
          <p14:tracePt t="75140" x="2714625" y="138113"/>
          <p14:tracePt t="75157" x="2551113" y="138113"/>
          <p14:tracePt t="75157" x="2376488" y="138113"/>
          <p14:tracePt t="75173" x="2263775" y="138113"/>
          <p14:tracePt t="75174" x="2138363" y="138113"/>
          <p14:tracePt t="75190" x="2063750" y="125413"/>
          <p14:tracePt t="75190" x="2014538" y="125413"/>
          <p14:tracePt t="75207" x="1976438" y="125413"/>
          <p14:tracePt t="75207" x="1925638" y="112713"/>
          <p14:tracePt t="75210" x="1889125" y="112713"/>
          <p14:tracePt t="75223" x="1838325" y="87313"/>
          <p14:tracePt t="75226" x="1789113" y="74613"/>
          <p14:tracePt t="75240" x="1714500" y="74613"/>
          <p14:tracePt t="75242" x="1663700" y="61913"/>
          <p14:tracePt t="75257" x="1589088" y="61913"/>
          <p14:tracePt t="75259" x="1512888" y="50800"/>
          <p14:tracePt t="75273" x="1463675" y="25400"/>
          <p14:tracePt t="75275" x="1425575" y="25400"/>
          <p14:tracePt t="75290" x="1389063" y="25400"/>
          <p14:tracePt t="75291" x="1376363" y="25400"/>
          <p14:tracePt t="75307" x="1363663" y="12700"/>
          <p14:tracePt t="75312" x="1338263" y="12700"/>
          <p14:tracePt t="75315" x="1325563" y="12700"/>
          <p14:tracePt t="75323" x="1300163" y="0"/>
          <p14:tracePt t="75340" x="1289050" y="0"/>
          <p14:tracePt t="78391" x="3689350" y="563563"/>
          <p14:tracePt t="78396" x="4491038" y="825500"/>
          <p14:tracePt t="78407" x="5216525" y="1038225"/>
          <p14:tracePt t="78413" x="5729288" y="1176338"/>
          <p14:tracePt t="78423" x="6216650" y="1327150"/>
          <p14:tracePt t="78431" x="6604000" y="1427163"/>
          <p14:tracePt t="78440" x="6842125" y="1501775"/>
          <p14:tracePt t="78447" x="7005638" y="1552575"/>
          <p14:tracePt t="78457" x="7118350" y="1576388"/>
          <p14:tracePt t="78463" x="7192963" y="1614488"/>
          <p14:tracePt t="78466" x="7242175" y="1639888"/>
          <p14:tracePt t="78479" x="7305675" y="1676400"/>
          <p14:tracePt t="78483" x="7367588" y="1714500"/>
          <p14:tracePt t="78492" x="7380288" y="1727200"/>
          <p14:tracePt t="78499" x="7467600" y="1752600"/>
          <p14:tracePt t="78507" x="7493000" y="1752600"/>
          <p14:tracePt t="78514" x="7567613" y="1789113"/>
          <p14:tracePt t="78523" x="7605713" y="1789113"/>
          <p14:tracePt t="78531" x="7654925" y="1814513"/>
          <p14:tracePt t="78540" x="7742238" y="1852613"/>
          <p14:tracePt t="78547" x="7854950" y="1876425"/>
          <p14:tracePt t="78557" x="8005763" y="1901825"/>
          <p14:tracePt t="78563" x="8167688" y="1952625"/>
          <p14:tracePt t="78573" x="8393113" y="2027238"/>
          <p14:tracePt t="78581" x="8669338" y="2101850"/>
          <p14:tracePt t="78590" x="8856663" y="21780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>
                <a:cs typeface="B Yagut" pitchFamily="2" charset="-78"/>
              </a:rPr>
              <a:t>ادامه - </a:t>
            </a:r>
            <a:r>
              <a:rPr lang="fa-IR" dirty="0">
                <a:cs typeface="B Yagut" pitchFamily="2" charset="-78"/>
              </a:rPr>
              <a:t>مراقبت از نظر وضعیت دهان و دندان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4144966"/>
          </a:xfrm>
        </p:spPr>
        <p:txBody>
          <a:bodyPr>
            <a:normAutofit/>
          </a:bodyPr>
          <a:lstStyle/>
          <a:p>
            <a:pPr algn="just" rt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fa-IR" sz="2600" dirty="0">
                <a:cs typeface="B Yagut" pitchFamily="2" charset="-78"/>
              </a:rPr>
              <a:t>در صورت وجود نشانه هایی از قبیل تغییر رنگ دندان به سیاه یا قهوه ای، جرم دندان، عادات غلط دهانی و... نوجوان ر ا طبق سامانه  ارجاع غیر فوری دهید.</a:t>
            </a:r>
          </a:p>
          <a:p>
            <a:pPr algn="just" rt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fa-IR" sz="2600" dirty="0">
                <a:cs typeface="B Yagut" pitchFamily="2" charset="-78"/>
              </a:rPr>
              <a:t> برای کلیه نوجوانان آموزش بهداشت دهان و دندان را ارائه دهید و از منوی ارائه خدمت نیازهای درمانی آموزش انجام شده و وارنیش و نیاز های درمانی دهان و دندان را برای وی تکمیل کنید.</a:t>
            </a:r>
            <a:endParaRPr lang="en-US" sz="2600" dirty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D27BE962-141E-4528-A00B-CE849AC92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4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13"/>
    </mc:Choice>
    <mc:Fallback xmlns="">
      <p:transition spd="slow" advTm="5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5414" x="5641975" y="174625"/>
          <p14:tracePt t="55430" x="5991225" y="274638"/>
          <p14:tracePt t="55433" x="6354763" y="425450"/>
          <p14:tracePt t="55438" x="6742113" y="576263"/>
          <p14:tracePt t="55447" x="7005638" y="663575"/>
          <p14:tracePt t="55454" x="7180263" y="725488"/>
          <p14:tracePt t="55464" x="7442200" y="838200"/>
          <p14:tracePt t="55470" x="7593013" y="901700"/>
          <p14:tracePt t="55481" x="7705725" y="950913"/>
          <p14:tracePt t="55486" x="7831138" y="1001713"/>
          <p14:tracePt t="55497" x="7931150" y="1076325"/>
          <p14:tracePt t="55502" x="8018463" y="1138238"/>
          <p14:tracePt t="55514" x="8118475" y="1214438"/>
          <p14:tracePt t="55518" x="8180388" y="1276350"/>
          <p14:tracePt t="55531" x="8231188" y="1327150"/>
          <p14:tracePt t="55535" x="8267700" y="1363663"/>
          <p14:tracePt t="55547" x="8293100" y="1389063"/>
          <p14:tracePt t="55551" x="8293100" y="1439863"/>
          <p14:tracePt t="55564" x="8305800" y="1476375"/>
          <p14:tracePt t="55566" x="8318500" y="1527175"/>
          <p14:tracePt t="55574" x="8356600" y="1589088"/>
          <p14:tracePt t="55583" x="8405813" y="1676400"/>
          <p14:tracePt t="55597" x="8443913" y="1752600"/>
          <p14:tracePt t="55600" x="8518525" y="1852613"/>
          <p14:tracePt t="55606" x="8556625" y="1914525"/>
          <p14:tracePt t="55614" x="8618538" y="1989138"/>
          <p14:tracePt t="55622" x="8669338" y="2078038"/>
          <p14:tracePt t="55630" x="8693150" y="2114550"/>
          <p14:tracePt t="55638" x="8718550" y="2152650"/>
          <p14:tracePt t="55647" x="8743950" y="2201863"/>
          <p14:tracePt t="55654" x="8769350" y="2227263"/>
          <p14:tracePt t="55664" x="8818563" y="2290763"/>
          <p14:tracePt t="55670" x="8893175" y="2352675"/>
          <p14:tracePt t="55680" x="8956675" y="2414588"/>
          <p14:tracePt t="55686" x="9043988" y="2478088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زنجان</_x062f__x0627__x0646__x0634__x06af__x0627__x0647_>
    <_x0646__x0648__x0639__x0020__x062d__x06cc__x0637__x0647_ xmlns="12fdc5dc-769e-4543-b10d-fbea3dac4417">مراقبت‌هاي ادغام يافته سلامت نوجوانان و مدارس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5NN7CDR5NKU2-831-1324</_dlc_DocId>
    <_dlc_DocIdUrl xmlns="1047730d-92e1-4018-9084-d932fd3a7f58">
      <Url>http://www.health.gov.ir/hnd/_layouts/DocIdRedir.aspx?ID=5NN7CDR5NKU2-831-1324</Url>
      <Description>5NN7CDR5NKU2-831-1324</Description>
    </_dlc_DocIdUrl>
  </documentManagement>
</p:properties>
</file>

<file path=customXml/itemProps1.xml><?xml version="1.0" encoding="utf-8"?>
<ds:datastoreItem xmlns:ds="http://schemas.openxmlformats.org/officeDocument/2006/customXml" ds:itemID="{0DA3F1D2-16A3-4B2E-AC82-CABD74B5F252}"/>
</file>

<file path=customXml/itemProps2.xml><?xml version="1.0" encoding="utf-8"?>
<ds:datastoreItem xmlns:ds="http://schemas.openxmlformats.org/officeDocument/2006/customXml" ds:itemID="{E2D61033-A890-44A7-84E0-5AA5CB6888AA}"/>
</file>

<file path=customXml/itemProps3.xml><?xml version="1.0" encoding="utf-8"?>
<ds:datastoreItem xmlns:ds="http://schemas.openxmlformats.org/officeDocument/2006/customXml" ds:itemID="{D80E04A8-1605-447B-8496-14D3B0A5B9BB}"/>
</file>

<file path=customXml/itemProps4.xml><?xml version="1.0" encoding="utf-8"?>
<ds:datastoreItem xmlns:ds="http://schemas.openxmlformats.org/officeDocument/2006/customXml" ds:itemID="{3FE83841-6F2F-4D63-A3DB-0AB38A45B5D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</TotalTime>
  <Words>938</Words>
  <Application>Microsoft Office PowerPoint</Application>
  <PresentationFormat>Widescreen</PresentationFormat>
  <Paragraphs>65</Paragraphs>
  <Slides>35</Slides>
  <Notes>1</Notes>
  <HiddenSlides>0</HiddenSlides>
  <MMClips>35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B Titr</vt:lpstr>
      <vt:lpstr>B Yagut</vt:lpstr>
      <vt:lpstr>Calibri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مشخصات سند</vt:lpstr>
      <vt:lpstr>اهداف آموزشی</vt:lpstr>
      <vt:lpstr>فهرست عناوین آموزشی</vt:lpstr>
      <vt:lpstr> مراقبت پوست و موی نوجوان از نظر گال </vt:lpstr>
      <vt:lpstr>PowerPoint Presentation</vt:lpstr>
      <vt:lpstr>PowerPoint Presentation</vt:lpstr>
      <vt:lpstr>مراقبت از نظر وضعیت دهان و دندان </vt:lpstr>
      <vt:lpstr>ادامه - مراقبت از نظر وضعیت دهان و دندان</vt:lpstr>
      <vt:lpstr>PowerPoint Presentation</vt:lpstr>
      <vt:lpstr>PowerPoint Presentation</vt:lpstr>
      <vt:lpstr>PowerPoint Presentation</vt:lpstr>
      <vt:lpstr>ثبت نیازهای دهان ودندان، دندان های شیری</vt:lpstr>
      <vt:lpstr>ثبت نیازهای دهان ودندان، دندان های دائمی</vt:lpstr>
      <vt:lpstr> مراقبت از نظر احتمال ابتلا به سل</vt:lpstr>
      <vt:lpstr>PowerPoint Presentation</vt:lpstr>
      <vt:lpstr>PowerPoint Presentation</vt:lpstr>
      <vt:lpstr>PowerPoint Presentation</vt:lpstr>
      <vt:lpstr>PowerPoint Presentation</vt:lpstr>
      <vt:lpstr>مراقبت از نظر ابتلا به آسم</vt:lpstr>
      <vt:lpstr>PowerPoint Presentation</vt:lpstr>
      <vt:lpstr>PowerPoint Presentation</vt:lpstr>
      <vt:lpstr>مراقبت از نظر فشارخون </vt:lpstr>
      <vt:lpstr>PowerPoint Presentation</vt:lpstr>
      <vt:lpstr>PowerPoint Presentation</vt:lpstr>
      <vt:lpstr>PowerPoint Presentation</vt:lpstr>
      <vt:lpstr>  ارزیابی از نظر سلامت روان  </vt:lpstr>
      <vt:lpstr>PowerPoint Presentation</vt:lpstr>
      <vt:lpstr>PowerPoint Presentation</vt:lpstr>
      <vt:lpstr>PowerPoint Presentation</vt:lpstr>
      <vt:lpstr>PowerPoint Presentation</vt:lpstr>
      <vt:lpstr>خلاصه و نتیجه گیری</vt:lpstr>
      <vt:lpstr> تمرین عملی</vt:lpstr>
      <vt:lpstr>منابع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نظام اطلاعاتی و ثبت  بخش 3</dc:title>
  <dc:creator>Nasrin</dc:creator>
  <cp:lastModifiedBy>HCZ</cp:lastModifiedBy>
  <cp:revision>263</cp:revision>
  <dcterms:created xsi:type="dcterms:W3CDTF">2006-08-16T00:00:00Z</dcterms:created>
  <dcterms:modified xsi:type="dcterms:W3CDTF">2020-09-27T08:39:36Z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3413032b-bbd1-47d7-8d1c-010ef33d380a</vt:lpwstr>
  </property>
</Properties>
</file>